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8" r:id="rId4"/>
    <p:sldId id="280" r:id="rId5"/>
    <p:sldId id="297" r:id="rId6"/>
    <p:sldId id="300" r:id="rId7"/>
    <p:sldId id="299" r:id="rId8"/>
    <p:sldId id="298" r:id="rId9"/>
    <p:sldId id="301" r:id="rId10"/>
    <p:sldId id="30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62" autoAdjust="0"/>
    <p:restoredTop sz="94660"/>
  </p:normalViewPr>
  <p:slideViewPr>
    <p:cSldViewPr snapToGrid="0">
      <p:cViewPr varScale="1">
        <p:scale>
          <a:sx n="82" d="100"/>
          <a:sy n="82" d="100"/>
        </p:scale>
        <p:origin x="2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44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63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91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52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54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849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59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0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44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19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71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CD9-DF6D-45E2-BCCF-FBF8EFE9280B}" type="datetimeFigureOut">
              <a:rPr lang="en-GB" smtClean="0"/>
              <a:t>13/07/2020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14CDD-606C-44E3-81EA-F82EECB3B8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35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2183" y="696686"/>
            <a:ext cx="114169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US" sz="3600" b="1" u="sng" dirty="0" smtClean="0">
                <a:latin typeface="Comic Sans MS" panose="030F0702030302020204" pitchFamily="66" charset="0"/>
              </a:rPr>
              <a:t>, </a:t>
            </a:r>
            <a:r>
              <a:rPr lang="en-US" sz="3600" b="1" u="sng" dirty="0" err="1" smtClean="0">
                <a:latin typeface="Comic Sans MS" panose="030F0702030302020204" pitchFamily="66" charset="0"/>
              </a:rPr>
              <a:t>treize</a:t>
            </a:r>
            <a:r>
              <a:rPr lang="en-US" sz="3600" b="1" u="sng" dirty="0" smtClean="0">
                <a:latin typeface="Comic Sans MS" panose="030F0702030302020204" pitchFamily="66" charset="0"/>
              </a:rPr>
              <a:t> </a:t>
            </a:r>
            <a:r>
              <a:rPr lang="en-US" sz="3600" b="1" u="sng" dirty="0" err="1" smtClean="0">
                <a:latin typeface="Comic Sans MS" panose="030F0702030302020204" pitchFamily="66" charset="0"/>
              </a:rPr>
              <a:t>juillet</a:t>
            </a:r>
            <a:endParaRPr lang="en-US" sz="3600" b="1" u="sng" dirty="0" smtClean="0">
              <a:latin typeface="Comic Sans MS" panose="030F0702030302020204" pitchFamily="66" charset="0"/>
            </a:endParaRPr>
          </a:p>
          <a:p>
            <a:endParaRPr lang="en-US" sz="3600" b="1" u="sng" dirty="0">
              <a:latin typeface="Comic Sans MS" panose="030F0702030302020204" pitchFamily="66" charset="0"/>
            </a:endParaRPr>
          </a:p>
          <a:p>
            <a:r>
              <a:rPr lang="en-US" sz="3600" b="1" u="sng" dirty="0" err="1" smtClean="0">
                <a:latin typeface="Comic Sans MS" panose="030F0702030302020204" pitchFamily="66" charset="0"/>
              </a:rPr>
              <a:t>L’Objectif</a:t>
            </a:r>
            <a:r>
              <a:rPr lang="en-US" sz="3600" b="1" u="sng" dirty="0" smtClean="0">
                <a:latin typeface="Comic Sans MS" panose="030F0702030302020204" pitchFamily="66" charset="0"/>
              </a:rPr>
              <a:t>:</a:t>
            </a:r>
          </a:p>
          <a:p>
            <a:pPr marL="571500" indent="-571500">
              <a:buFontTx/>
              <a:buChar char="-"/>
            </a:pPr>
            <a:r>
              <a:rPr lang="en-US" sz="3600" b="1" dirty="0" err="1" smtClean="0">
                <a:latin typeface="Comic Sans MS" panose="030F0702030302020204" pitchFamily="66" charset="0"/>
              </a:rPr>
              <a:t>practise</a:t>
            </a:r>
            <a:r>
              <a:rPr lang="en-US" sz="3600" b="1" dirty="0" smtClean="0">
                <a:latin typeface="Comic Sans MS" panose="030F0702030302020204" pitchFamily="66" charset="0"/>
              </a:rPr>
              <a:t> the present tense of verbs in the verb challenge: ‘-</a:t>
            </a:r>
            <a:r>
              <a:rPr lang="en-US" sz="3600" b="1" dirty="0" err="1" smtClean="0">
                <a:latin typeface="Comic Sans MS" panose="030F0702030302020204" pitchFamily="66" charset="0"/>
              </a:rPr>
              <a:t>er</a:t>
            </a:r>
            <a:r>
              <a:rPr lang="en-US" sz="3600" b="1" dirty="0" smtClean="0">
                <a:latin typeface="Comic Sans MS" panose="030F0702030302020204" pitchFamily="66" charset="0"/>
              </a:rPr>
              <a:t>’; ‘-</a:t>
            </a:r>
            <a:r>
              <a:rPr lang="en-US" sz="3600" b="1" dirty="0" err="1" smtClean="0">
                <a:latin typeface="Comic Sans MS" panose="030F0702030302020204" pitchFamily="66" charset="0"/>
              </a:rPr>
              <a:t>ir</a:t>
            </a:r>
            <a:r>
              <a:rPr lang="en-US" sz="3600" b="1" dirty="0" smtClean="0">
                <a:latin typeface="Comic Sans MS" panose="030F0702030302020204" pitchFamily="66" charset="0"/>
              </a:rPr>
              <a:t>’;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avoir</a:t>
            </a:r>
            <a:r>
              <a:rPr lang="en-US" sz="3600" b="1" dirty="0" smtClean="0">
                <a:latin typeface="Comic Sans MS" panose="030F0702030302020204" pitchFamily="66" charset="0"/>
              </a:rPr>
              <a:t>;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être</a:t>
            </a:r>
            <a:endParaRPr lang="en-US" sz="36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6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0506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3806" y="8616"/>
            <a:ext cx="1167819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List as many facts as you can about verbs 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(from memory):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 the ending is really important.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verbs in French end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or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r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or in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re</a:t>
            </a:r>
            <a:r>
              <a:rPr lang="en-US" sz="3200" b="1" dirty="0" smtClean="0">
                <a:latin typeface="Comic Sans MS" panose="030F0702030302020204" pitchFamily="66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this is how they are in the dictionary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Comic Sans MS" panose="030F0702030302020204" pitchFamily="66" charset="0"/>
              </a:rPr>
              <a:t> </a:t>
            </a:r>
            <a:r>
              <a:rPr lang="en-US" sz="3200" b="1" dirty="0" smtClean="0">
                <a:latin typeface="Comic Sans MS" panose="030F0702030302020204" pitchFamily="66" charset="0"/>
              </a:rPr>
              <a:t>this is called the ‘infinitive’.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 to talk about the present tense, you have to take off the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er</a:t>
            </a:r>
            <a:r>
              <a:rPr lang="en-US" sz="3200" b="1" dirty="0" smtClean="0">
                <a:latin typeface="Comic Sans MS" panose="030F0702030302020204" pitchFamily="66" charset="0"/>
              </a:rPr>
              <a:t>’ infinitive ending and add the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endings: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e,es,e,e,ons,ez,ent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/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ent</a:t>
            </a:r>
            <a:r>
              <a:rPr lang="en-US" sz="3200" b="1" dirty="0" smtClean="0">
                <a:latin typeface="Comic Sans MS" panose="030F0702030302020204" pitchFamily="66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Comic Sans MS" panose="030F0702030302020204" pitchFamily="66" charset="0"/>
              </a:rPr>
              <a:t>…or you take off the ‘</a:t>
            </a:r>
            <a:r>
              <a:rPr lang="en-US" sz="3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-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ir</a:t>
            </a:r>
            <a:r>
              <a:rPr lang="en-US" sz="3200" b="1" dirty="0" smtClean="0">
                <a:latin typeface="Comic Sans MS" panose="030F0702030302020204" pitchFamily="66" charset="0"/>
              </a:rPr>
              <a:t>’ infinitive ending and add the endings: 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is, is, it, it, 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issons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issez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issent</a:t>
            </a:r>
            <a:r>
              <a:rPr lang="en-US" sz="3200" b="1" smtClean="0">
                <a:latin typeface="Comic Sans MS" panose="030F0702030302020204" pitchFamily="66" charset="0"/>
              </a:rPr>
              <a:t>.</a:t>
            </a:r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73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278" y="586410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32676"/>
              </p:ext>
            </p:extLst>
          </p:nvPr>
        </p:nvGraphicFramePr>
        <p:xfrm>
          <a:off x="680277" y="1534674"/>
          <a:ext cx="7310783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062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3637721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finish</a:t>
                      </a:r>
                      <a:endParaRPr lang="en-GB" sz="28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8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41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7402" t="14663" r="17451" b="4989"/>
          <a:stretch/>
        </p:blipFill>
        <p:spPr>
          <a:xfrm>
            <a:off x="191590" y="141561"/>
            <a:ext cx="11878490" cy="66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033569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1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360953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033569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bât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16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nourr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applaud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chois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0506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tu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avons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avez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16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issent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en-US" sz="16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4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49488"/>
              </p:ext>
            </p:extLst>
          </p:nvPr>
        </p:nvGraphicFramePr>
        <p:xfrm>
          <a:off x="444136" y="1804639"/>
          <a:ext cx="11547568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434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1672045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1392826239"/>
                    </a:ext>
                  </a:extLst>
                </a:gridCol>
                <a:gridCol w="1811384">
                  <a:extLst>
                    <a:ext uri="{9D8B030D-6E8A-4147-A177-3AD203B41FA5}">
                      <a16:colId xmlns:a16="http://schemas.microsoft.com/office/drawing/2014/main" val="769474791"/>
                    </a:ext>
                  </a:extLst>
                </a:gridCol>
                <a:gridCol w="2020390">
                  <a:extLst>
                    <a:ext uri="{9D8B030D-6E8A-4147-A177-3AD203B41FA5}">
                      <a16:colId xmlns:a16="http://schemas.microsoft.com/office/drawing/2014/main" val="2434427176"/>
                    </a:ext>
                  </a:extLst>
                </a:gridCol>
                <a:gridCol w="1776548">
                  <a:extLst>
                    <a:ext uri="{9D8B030D-6E8A-4147-A177-3AD203B41FA5}">
                      <a16:colId xmlns:a16="http://schemas.microsoft.com/office/drawing/2014/main" val="1445499887"/>
                    </a:ext>
                  </a:extLst>
                </a:gridCol>
                <a:gridCol w="1976846">
                  <a:extLst>
                    <a:ext uri="{9D8B030D-6E8A-4147-A177-3AD203B41FA5}">
                      <a16:colId xmlns:a16="http://schemas.microsoft.com/office/drawing/2014/main" val="32026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endParaRPr lang="en-GB" sz="16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habit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fin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pun</a:t>
                      </a:r>
                      <a:r>
                        <a:rPr lang="en-US" sz="2000" b="1" dirty="0" err="1" smtClean="0">
                          <a:solidFill>
                            <a:srgbClr val="7030A0"/>
                          </a:solidFill>
                          <a:latin typeface="Comic Sans MS" panose="030F0702030302020204" pitchFamily="66" charset="0"/>
                        </a:rPr>
                        <a:t>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en-GB" sz="20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endParaRPr lang="en-GB" sz="1600" b="1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1" dirty="0">
                        <a:solidFill>
                          <a:srgbClr val="7030A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4136" y="743164"/>
            <a:ext cx="7762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Verb Challenge: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7751</TotalTime>
  <Words>704</Words>
  <Application>Microsoft Office PowerPoint</Application>
  <PresentationFormat>Widescreen</PresentationFormat>
  <Paragraphs>313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Cooper</dc:creator>
  <cp:lastModifiedBy>James Hughes</cp:lastModifiedBy>
  <cp:revision>33</cp:revision>
  <dcterms:created xsi:type="dcterms:W3CDTF">2020-06-30T18:16:50Z</dcterms:created>
  <dcterms:modified xsi:type="dcterms:W3CDTF">2020-07-13T09:42:45Z</dcterms:modified>
</cp:coreProperties>
</file>