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1" r:id="rId32"/>
    <p:sldId id="290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1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9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791AF48-61FF-45AE-82CD-0E55F9130343}" type="datetimeFigureOut">
              <a:rPr lang="en-GB" smtClean="0"/>
              <a:t>01/06/2020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7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E126E6D-EC5D-48B0-BB89-10C58C3A387C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A Question of Sport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PE quiz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849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4" name="Picture 2" descr="Image result for serena willia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4" y="404664"/>
            <a:ext cx="9038086" cy="601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6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Image result for lewis hamil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6592" y="0"/>
            <a:ext cx="104775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7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Image result for harry ka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3511" y="-387424"/>
            <a:ext cx="10267511" cy="800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20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Championies</a:t>
            </a:r>
            <a:r>
              <a:rPr lang="en-GB" dirty="0" smtClean="0"/>
              <a:t>...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sz="4400" dirty="0" smtClean="0"/>
              <a:t>2018-19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  <p:pic>
        <p:nvPicPr>
          <p:cNvPr id="6" name="Picture 5" descr="England winners '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3212976"/>
            <a:ext cx="4536504" cy="3225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7450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won?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English Premiership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Wimbledon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F1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English Championship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Aviva Rugby premiership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Champions League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Ashes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Augusta Masters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Grand National</a:t>
            </a:r>
          </a:p>
          <a:p>
            <a:pPr marL="609600" indent="-609600">
              <a:buFontTx/>
              <a:buAutoNum type="arabicPeriod"/>
              <a:defRPr/>
            </a:pPr>
            <a:r>
              <a:rPr lang="en-GB" dirty="0" smtClean="0"/>
              <a:t>Women’s rugby world cup</a:t>
            </a:r>
          </a:p>
          <a:p>
            <a:pPr marL="609600" indent="-609600">
              <a:buFontTx/>
              <a:buAutoNum type="arabicPeriod"/>
              <a:defRPr/>
            </a:pP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98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Which stadium is this?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sz="3200" dirty="0" smtClean="0"/>
              <a:t>You need to correctly identify the name of the stadium/venue. The sport that is played there is worth an additional point.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92996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wimbled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7"/>
            <a:ext cx="7099942" cy="444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4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394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6342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57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Image result for lords cricket 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1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75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Picture quiz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924944"/>
            <a:ext cx="7467600" cy="354900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Name the athlete in the following photos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21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Image result for wembley sta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531440"/>
            <a:ext cx="11430000" cy="7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93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Image result for silverst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Image result for miami dolphins sta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2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36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218" name="Picture 2" descr="Image result for st andr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79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42" name="Picture 2" descr="Image result for olympic stadium lond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83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is the sports star in their youth?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You must identify who the sports star is from their earlier days.</a:t>
            </a:r>
          </a:p>
          <a:p>
            <a:pPr marL="0" indent="0">
              <a:buNone/>
            </a:pPr>
            <a:r>
              <a:rPr lang="en-GB" dirty="0" smtClean="0"/>
              <a:t>1 point each correct answer.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849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266" name="Picture 2" descr="Image result for david beckham you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4664"/>
            <a:ext cx="3888432" cy="6094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91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548680"/>
            <a:ext cx="5472608" cy="5925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2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5"/>
            <a:ext cx="7344816" cy="5136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48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575" y="2070100"/>
            <a:ext cx="603885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535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mage result for usain bol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56" y="1052736"/>
            <a:ext cx="8854890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47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1" descr="pasted-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82" r="12682"/>
          <a:stretch>
            <a:fillRect/>
          </a:stretch>
        </p:blipFill>
        <p:spPr bwMode="auto">
          <a:xfrm>
            <a:off x="683568" y="1628800"/>
            <a:ext cx="6768752" cy="5078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65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pasted-image-2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9" t="674" r="16342" b="46175"/>
          <a:stretch>
            <a:fillRect/>
          </a:stretch>
        </p:blipFill>
        <p:spPr bwMode="auto">
          <a:xfrm>
            <a:off x="982266" y="732235"/>
            <a:ext cx="7188398" cy="539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7464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" descr="pasted-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" r="84"/>
          <a:stretch>
            <a:fillRect/>
          </a:stretch>
        </p:blipFill>
        <p:spPr bwMode="auto">
          <a:xfrm>
            <a:off x="982266" y="732235"/>
            <a:ext cx="7188398" cy="539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704275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sport is this?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You must identify the correct name for the sport shown.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695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37" y="1600200"/>
            <a:ext cx="7080326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934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36422"/>
            <a:ext cx="7467600" cy="4201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0951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8767" y="1600200"/>
            <a:ext cx="6004466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61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7634788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79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44" y="1600200"/>
            <a:ext cx="7186912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2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031381" cy="396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74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 descr="Image result for sports stars 20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9144000" cy="634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7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6955537" cy="458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84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" y="1600200"/>
            <a:ext cx="7310437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935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7467600" cy="4559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65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" y="1600200"/>
            <a:ext cx="7310437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44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Email your scores to </a:t>
            </a:r>
            <a:r>
              <a:rPr lang="en-US" dirty="0" err="1" smtClean="0"/>
              <a:t>Mr</a:t>
            </a:r>
            <a:r>
              <a:rPr lang="en-US" dirty="0" smtClean="0"/>
              <a:t> Pitts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Scores are out of 55</a:t>
            </a:r>
            <a:r>
              <a:rPr lang="en-US" dirty="0" smtClean="0"/>
              <a:t>…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No internet use is allowed! You can ask any family member though</a:t>
            </a:r>
            <a:r>
              <a:rPr lang="en-US" dirty="0" smtClean="0"/>
              <a:t>…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Good luck!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57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424936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3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6"/>
            <a:ext cx="8260402" cy="550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71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Image result for kobe bry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147487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10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Image result for rory mcilro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1827584"/>
            <a:ext cx="13865424" cy="9241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42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170" name="Picture 2" descr="Image result for jose mourinh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4427" y="275591"/>
            <a:ext cx="918842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2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337</TotalTime>
  <Words>142</Words>
  <Application>Microsoft Office PowerPoint</Application>
  <PresentationFormat>On-screen Show (4:3)</PresentationFormat>
  <Paragraphs>30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8" baseType="lpstr">
      <vt:lpstr>Century Schoolbook</vt:lpstr>
      <vt:lpstr>Wingdings</vt:lpstr>
      <vt:lpstr>Wingdings 2</vt:lpstr>
      <vt:lpstr>Oriel</vt:lpstr>
      <vt:lpstr>A Question of Sport</vt:lpstr>
      <vt:lpstr>Picture quiz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Championies...</vt:lpstr>
      <vt:lpstr>Who won?</vt:lpstr>
      <vt:lpstr>Which stadium is this?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is the sports star in their youth?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sport is this?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Email your scores to Mr Pitts</vt:lpstr>
    </vt:vector>
  </TitlesOfParts>
  <Company>Authorised Users Only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Question of Sport</dc:title>
  <dc:creator>Adam Goodwin</dc:creator>
  <cp:lastModifiedBy>James Hughes</cp:lastModifiedBy>
  <cp:revision>23</cp:revision>
  <dcterms:created xsi:type="dcterms:W3CDTF">2017-12-18T09:12:30Z</dcterms:created>
  <dcterms:modified xsi:type="dcterms:W3CDTF">2020-06-01T14:09:43Z</dcterms:modified>
</cp:coreProperties>
</file>