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5/13/2020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Painting Trees</a:t>
            </a:r>
            <a:endParaRPr lang="en-GB" dirty="0"/>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rotWithShape="1">
          <a:blip r:embed="rId2"/>
          <a:srcRect l="38819" t="18035" r="35128" b="18821"/>
          <a:stretch/>
        </p:blipFill>
        <p:spPr>
          <a:xfrm>
            <a:off x="1158240" y="1524000"/>
            <a:ext cx="3056709" cy="3849190"/>
          </a:xfrm>
          <a:prstGeom prst="rect">
            <a:avLst/>
          </a:prstGeom>
        </p:spPr>
      </p:pic>
    </p:spTree>
    <p:extLst>
      <p:ext uri="{BB962C8B-B14F-4D97-AF65-F5344CB8AC3E}">
        <p14:creationId xmlns:p14="http://schemas.microsoft.com/office/powerpoint/2010/main" val="28551377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49234" y="609600"/>
            <a:ext cx="8595360" cy="5225143"/>
          </a:xfrm>
        </p:spPr>
        <p:txBody>
          <a:bodyPr>
            <a:normAutofit fontScale="90000"/>
          </a:bodyPr>
          <a:lstStyle/>
          <a:p>
            <a:r>
              <a:rPr lang="en-US" b="1" u="sng" dirty="0" smtClean="0"/>
              <a:t>Lesson 1</a:t>
            </a:r>
            <a:r>
              <a:rPr lang="en-US" dirty="0" smtClean="0"/>
              <a:t>: On one page (if possible on plain paper) </a:t>
            </a:r>
            <a:r>
              <a:rPr lang="en-US" b="1" u="sng" dirty="0" smtClean="0"/>
              <a:t>Sketch some trees / parts of trees</a:t>
            </a:r>
            <a:r>
              <a:rPr lang="en-US" dirty="0" smtClean="0"/>
              <a:t>! </a:t>
            </a:r>
            <a:br>
              <a:rPr lang="en-US" dirty="0" smtClean="0"/>
            </a:br>
            <a:r>
              <a:rPr lang="en-US" dirty="0" smtClean="0"/>
              <a:t/>
            </a:r>
            <a:br>
              <a:rPr lang="en-US" dirty="0" smtClean="0"/>
            </a:br>
            <a:r>
              <a:rPr lang="en-US" dirty="0" smtClean="0"/>
              <a:t>Ideally go outside and sketch from real life, if you can not, use photographs from the internet.</a:t>
            </a:r>
            <a:br>
              <a:rPr lang="en-US" dirty="0" smtClean="0"/>
            </a:br>
            <a:r>
              <a:rPr lang="en-US" dirty="0"/>
              <a:t/>
            </a:r>
            <a:br>
              <a:rPr lang="en-US" dirty="0"/>
            </a:br>
            <a:r>
              <a:rPr lang="en-US" dirty="0" smtClean="0"/>
              <a:t>Fill the page with approximately 4 small sketches, </a:t>
            </a:r>
            <a:r>
              <a:rPr lang="en-US" sz="2700" dirty="0" smtClean="0"/>
              <a:t>try to show the shape and textures on the tree.</a:t>
            </a:r>
            <a:r>
              <a:rPr lang="en-US" dirty="0" smtClean="0"/>
              <a:t/>
            </a:r>
            <a:br>
              <a:rPr lang="en-US" dirty="0" smtClean="0"/>
            </a:br>
            <a:r>
              <a:rPr lang="en-US" dirty="0"/>
              <a:t/>
            </a:r>
            <a:br>
              <a:rPr lang="en-US" dirty="0"/>
            </a:br>
            <a:endParaRPr lang="en-GB" dirty="0"/>
          </a:p>
        </p:txBody>
      </p:sp>
    </p:spTree>
    <p:extLst>
      <p:ext uri="{BB962C8B-B14F-4D97-AF65-F5344CB8AC3E}">
        <p14:creationId xmlns:p14="http://schemas.microsoft.com/office/powerpoint/2010/main" val="9272261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Lesson 2</a:t>
            </a:r>
            <a:r>
              <a:rPr lang="en-US" dirty="0" smtClean="0"/>
              <a:t>: Sketch 1 tree, A4 size, without leaves or blossom.</a:t>
            </a:r>
            <a:endParaRPr lang="en-GB" dirty="0"/>
          </a:p>
        </p:txBody>
      </p:sp>
      <p:pic>
        <p:nvPicPr>
          <p:cNvPr id="8" name="Content Placeholder 7"/>
          <p:cNvPicPr>
            <a:picLocks noGrp="1" noChangeAspect="1"/>
          </p:cNvPicPr>
          <p:nvPr>
            <p:ph idx="1"/>
          </p:nvPr>
        </p:nvPicPr>
        <p:blipFill>
          <a:blip r:embed="rId2"/>
          <a:stretch>
            <a:fillRect/>
          </a:stretch>
        </p:blipFill>
        <p:spPr>
          <a:xfrm>
            <a:off x="5771080" y="2090058"/>
            <a:ext cx="5646543" cy="3840480"/>
          </a:xfrm>
          <a:prstGeom prst="rect">
            <a:avLst/>
          </a:prstGeom>
        </p:spPr>
      </p:pic>
    </p:spTree>
    <p:extLst>
      <p:ext uri="{BB962C8B-B14F-4D97-AF65-F5344CB8AC3E}">
        <p14:creationId xmlns:p14="http://schemas.microsoft.com/office/powerpoint/2010/main" val="2264758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Lesson 3</a:t>
            </a:r>
            <a:endParaRPr lang="en-GB" u="sng" dirty="0"/>
          </a:p>
        </p:txBody>
      </p:sp>
      <p:sp>
        <p:nvSpPr>
          <p:cNvPr id="3" name="Content Placeholder 2"/>
          <p:cNvSpPr>
            <a:spLocks noGrp="1"/>
          </p:cNvSpPr>
          <p:nvPr>
            <p:ph idx="1"/>
          </p:nvPr>
        </p:nvSpPr>
        <p:spPr/>
        <p:txBody>
          <a:bodyPr/>
          <a:lstStyle/>
          <a:p>
            <a:pPr lvl="0"/>
            <a:r>
              <a:rPr lang="en-US" dirty="0" smtClean="0"/>
              <a:t>Copy the tree two more times </a:t>
            </a:r>
          </a:p>
          <a:p>
            <a:pPr lvl="0"/>
            <a:r>
              <a:rPr lang="en-US" dirty="0" smtClean="0"/>
              <a:t>Either: tape </a:t>
            </a:r>
            <a:r>
              <a:rPr lang="en-US" dirty="0"/>
              <a:t>the original on a window, put plain paper on top and trace </a:t>
            </a:r>
            <a:r>
              <a:rPr lang="en-US" dirty="0" smtClean="0"/>
              <a:t>it.</a:t>
            </a:r>
          </a:p>
          <a:p>
            <a:pPr marL="0" lvl="0" indent="0">
              <a:buNone/>
            </a:pPr>
            <a:r>
              <a:rPr lang="en-US" dirty="0" smtClean="0"/>
              <a:t>       or photocopy it.</a:t>
            </a:r>
            <a:endParaRPr lang="en-US" dirty="0"/>
          </a:p>
          <a:p>
            <a:pPr marL="0" indent="0">
              <a:buNone/>
            </a:pPr>
            <a:r>
              <a:rPr lang="en-US" dirty="0" smtClean="0"/>
              <a:t> </a:t>
            </a:r>
            <a:endParaRPr lang="en-GB" dirty="0"/>
          </a:p>
        </p:txBody>
      </p:sp>
      <p:pic>
        <p:nvPicPr>
          <p:cNvPr id="8" name="Picture 7"/>
          <p:cNvPicPr>
            <a:picLocks noChangeAspect="1"/>
          </p:cNvPicPr>
          <p:nvPr/>
        </p:nvPicPr>
        <p:blipFill>
          <a:blip r:embed="rId2"/>
          <a:stretch>
            <a:fillRect/>
          </a:stretch>
        </p:blipFill>
        <p:spPr>
          <a:xfrm>
            <a:off x="548639" y="3744686"/>
            <a:ext cx="3375749" cy="2296676"/>
          </a:xfrm>
          <a:prstGeom prst="rect">
            <a:avLst/>
          </a:prstGeom>
        </p:spPr>
      </p:pic>
      <p:pic>
        <p:nvPicPr>
          <p:cNvPr id="9" name="Picture 8"/>
          <p:cNvPicPr>
            <a:picLocks noChangeAspect="1"/>
          </p:cNvPicPr>
          <p:nvPr/>
        </p:nvPicPr>
        <p:blipFill>
          <a:blip r:embed="rId2"/>
          <a:stretch>
            <a:fillRect/>
          </a:stretch>
        </p:blipFill>
        <p:spPr>
          <a:xfrm>
            <a:off x="4250898" y="3744686"/>
            <a:ext cx="3375748" cy="2296676"/>
          </a:xfrm>
          <a:prstGeom prst="rect">
            <a:avLst/>
          </a:prstGeom>
        </p:spPr>
      </p:pic>
      <p:pic>
        <p:nvPicPr>
          <p:cNvPr id="10" name="Picture 9"/>
          <p:cNvPicPr>
            <a:picLocks noChangeAspect="1"/>
          </p:cNvPicPr>
          <p:nvPr/>
        </p:nvPicPr>
        <p:blipFill>
          <a:blip r:embed="rId2"/>
          <a:stretch>
            <a:fillRect/>
          </a:stretch>
        </p:blipFill>
        <p:spPr>
          <a:xfrm>
            <a:off x="7760880" y="3710083"/>
            <a:ext cx="3587504" cy="2440743"/>
          </a:xfrm>
          <a:prstGeom prst="rect">
            <a:avLst/>
          </a:prstGeom>
        </p:spPr>
      </p:pic>
    </p:spTree>
    <p:extLst>
      <p:ext uri="{BB962C8B-B14F-4D97-AF65-F5344CB8AC3E}">
        <p14:creationId xmlns:p14="http://schemas.microsoft.com/office/powerpoint/2010/main" val="31111289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177" y="609600"/>
            <a:ext cx="9657806" cy="1320800"/>
          </a:xfrm>
        </p:spPr>
        <p:txBody>
          <a:bodyPr>
            <a:normAutofit fontScale="90000"/>
          </a:bodyPr>
          <a:lstStyle/>
          <a:p>
            <a:r>
              <a:rPr lang="en-US" u="sng" dirty="0" smtClean="0"/>
              <a:t>Lesson 4 - 5 </a:t>
            </a:r>
            <a:r>
              <a:rPr lang="en-US" dirty="0" smtClean="0"/>
              <a:t>- Watch this YouTube clip: https</a:t>
            </a:r>
            <a:r>
              <a:rPr lang="en-US" dirty="0"/>
              <a:t>://www.youtube.com/watch?v=vY49eNceLBo</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1244" y="2160588"/>
            <a:ext cx="6889550" cy="3881437"/>
          </a:xfrm>
        </p:spPr>
      </p:pic>
    </p:spTree>
    <p:extLst>
      <p:ext uri="{BB962C8B-B14F-4D97-AF65-F5344CB8AC3E}">
        <p14:creationId xmlns:p14="http://schemas.microsoft.com/office/powerpoint/2010/main" val="2732320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Choose as many techniques as you want to (at least 2), from the YouTube clip, and try them out!</a:t>
            </a:r>
            <a:endParaRPr lang="en-GB" dirty="0"/>
          </a:p>
        </p:txBody>
      </p:sp>
      <p:pic>
        <p:nvPicPr>
          <p:cNvPr id="4" name="Content Placeholder 3"/>
          <p:cNvPicPr>
            <a:picLocks noGrp="1" noChangeAspect="1"/>
          </p:cNvPicPr>
          <p:nvPr>
            <p:ph idx="1"/>
          </p:nvPr>
        </p:nvPicPr>
        <p:blipFill>
          <a:blip r:embed="rId2"/>
          <a:stretch>
            <a:fillRect/>
          </a:stretch>
        </p:blipFill>
        <p:spPr>
          <a:xfrm>
            <a:off x="3448838" y="2177852"/>
            <a:ext cx="3054361" cy="3846909"/>
          </a:xfrm>
          <a:prstGeom prst="rect">
            <a:avLst/>
          </a:prstGeom>
        </p:spPr>
      </p:pic>
    </p:spTree>
    <p:extLst>
      <p:ext uri="{BB962C8B-B14F-4D97-AF65-F5344CB8AC3E}">
        <p14:creationId xmlns:p14="http://schemas.microsoft.com/office/powerpoint/2010/main" val="2535644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Lesson 6 - 8</a:t>
            </a:r>
            <a:r>
              <a:rPr lang="en-GB" u="sng" dirty="0"/>
              <a:t/>
            </a:r>
            <a:br>
              <a:rPr lang="en-GB" u="sng" dirty="0"/>
            </a:br>
            <a:r>
              <a:rPr lang="en-GB" u="sng" dirty="0" smtClean="0"/>
              <a:t/>
            </a:r>
            <a:br>
              <a:rPr lang="en-GB" u="sng" dirty="0" smtClean="0"/>
            </a:br>
            <a:r>
              <a:rPr lang="en-GB" dirty="0" smtClean="0"/>
              <a:t>Make your own version of the </a:t>
            </a:r>
            <a:r>
              <a:rPr lang="en-GB" dirty="0" smtClean="0"/>
              <a:t>Parkfields</a:t>
            </a:r>
            <a:r>
              <a:rPr lang="en-GB" dirty="0" smtClean="0"/>
              <a:t> tree or your favourite tree. Use any media or one of the ones that you have learned.</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sz="2200" dirty="0" smtClean="0"/>
              <a:t>Have fun!        Email Mrs Phillips some photographs of your masterpieces.</a:t>
            </a:r>
            <a:r>
              <a:rPr lang="en-GB" u="sng" dirty="0" smtClean="0"/>
              <a:t/>
            </a:r>
            <a:br>
              <a:rPr lang="en-GB" u="sng" dirty="0" smtClean="0"/>
            </a:br>
            <a:endParaRPr lang="en-GB" u="sng" dirty="0"/>
          </a:p>
        </p:txBody>
      </p:sp>
      <p:pic>
        <p:nvPicPr>
          <p:cNvPr id="4" name="Content Placeholder 3"/>
          <p:cNvPicPr>
            <a:picLocks noGrp="1" noChangeAspect="1"/>
          </p:cNvPicPr>
          <p:nvPr>
            <p:ph idx="1"/>
          </p:nvPr>
        </p:nvPicPr>
        <p:blipFill>
          <a:blip r:embed="rId2"/>
          <a:stretch>
            <a:fillRect/>
          </a:stretch>
        </p:blipFill>
        <p:spPr>
          <a:xfrm>
            <a:off x="8312305" y="2639214"/>
            <a:ext cx="3299632" cy="3060409"/>
          </a:xfrm>
          <a:prstGeom prst="rect">
            <a:avLst/>
          </a:prstGeom>
        </p:spPr>
      </p:pic>
      <p:pic>
        <p:nvPicPr>
          <p:cNvPr id="5" name="Picture 4"/>
          <p:cNvPicPr>
            <a:picLocks noChangeAspect="1"/>
          </p:cNvPicPr>
          <p:nvPr/>
        </p:nvPicPr>
        <p:blipFill>
          <a:blip r:embed="rId3"/>
          <a:stretch>
            <a:fillRect/>
          </a:stretch>
        </p:blipFill>
        <p:spPr>
          <a:xfrm>
            <a:off x="344068" y="3073934"/>
            <a:ext cx="1914525" cy="2486025"/>
          </a:xfrm>
          <a:prstGeom prst="rect">
            <a:avLst/>
          </a:prstGeom>
        </p:spPr>
      </p:pic>
      <p:pic>
        <p:nvPicPr>
          <p:cNvPr id="7" name="Picture 6"/>
          <p:cNvPicPr>
            <a:picLocks noChangeAspect="1"/>
          </p:cNvPicPr>
          <p:nvPr/>
        </p:nvPicPr>
        <p:blipFill>
          <a:blip r:embed="rId4"/>
          <a:stretch>
            <a:fillRect/>
          </a:stretch>
        </p:blipFill>
        <p:spPr>
          <a:xfrm>
            <a:off x="5607694" y="3516847"/>
            <a:ext cx="2495550" cy="1828800"/>
          </a:xfrm>
          <a:prstGeom prst="rect">
            <a:avLst/>
          </a:prstGeom>
        </p:spPr>
      </p:pic>
      <p:pic>
        <p:nvPicPr>
          <p:cNvPr id="8" name="Picture 7"/>
          <p:cNvPicPr>
            <a:picLocks noChangeAspect="1"/>
          </p:cNvPicPr>
          <p:nvPr/>
        </p:nvPicPr>
        <p:blipFill>
          <a:blip r:embed="rId5"/>
          <a:stretch>
            <a:fillRect/>
          </a:stretch>
        </p:blipFill>
        <p:spPr>
          <a:xfrm>
            <a:off x="2685123" y="3550184"/>
            <a:ext cx="2600325" cy="1762125"/>
          </a:xfrm>
          <a:prstGeom prst="rect">
            <a:avLst/>
          </a:prstGeom>
        </p:spPr>
      </p:pic>
    </p:spTree>
    <p:extLst>
      <p:ext uri="{BB962C8B-B14F-4D97-AF65-F5344CB8AC3E}">
        <p14:creationId xmlns:p14="http://schemas.microsoft.com/office/powerpoint/2010/main" val="337947660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105</TotalTime>
  <Words>110</Words>
  <Application>Microsoft Office PowerPoint</Application>
  <PresentationFormat>Widescreen</PresentationFormat>
  <Paragraphs>11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Trebuchet MS</vt:lpstr>
      <vt:lpstr>Wingdings 3</vt:lpstr>
      <vt:lpstr>Facet</vt:lpstr>
      <vt:lpstr>Painting Trees</vt:lpstr>
      <vt:lpstr>Lesson 1: On one page (if possible on plain paper) Sketch some trees / parts of trees!   Ideally go outside and sketch from real life, if you can not, use photographs from the internet.  Fill the page with approximately 4 small sketches, try to show the shape and textures on the tree.  </vt:lpstr>
      <vt:lpstr>Lesson 2: Sketch 1 tree, A4 size, without leaves or blossom.</vt:lpstr>
      <vt:lpstr>Lesson 3</vt:lpstr>
      <vt:lpstr>Lesson 4 - 5 - Watch this YouTube clip: https://www.youtube.com/watch?v=vY49eNceLBo</vt:lpstr>
      <vt:lpstr>Choose as many techniques as you want to (at least 2), from the YouTube clip, and try them out!</vt:lpstr>
      <vt:lpstr>Lesson 6 - 8  Make your own version of the Parkfields tree or your favourite tree. Use any media or one of the ones that you have learned.       Have fun!        Email Mrs Phillips some photographs of your masterpieces.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Painting Trees</dc:title>
  <dc:creator>C Phillips</dc:creator>
  <cp:lastModifiedBy>C Phillips</cp:lastModifiedBy>
  <cp:revision>9</cp:revision>
  <dcterms:created xsi:type="dcterms:W3CDTF">2020-05-13T06:29:50Z</dcterms:created>
  <dcterms:modified xsi:type="dcterms:W3CDTF">2020-05-13T08:15:47Z</dcterms:modified>
</cp:coreProperties>
</file>