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7" r:id="rId2"/>
    <p:sldId id="256" r:id="rId3"/>
    <p:sldId id="261" r:id="rId4"/>
    <p:sldId id="260" r:id="rId5"/>
    <p:sldId id="258" r:id="rId6"/>
    <p:sldId id="262" r:id="rId7"/>
    <p:sldId id="263" r:id="rId8"/>
    <p:sldId id="264" r:id="rId9"/>
    <p:sldId id="268" r:id="rId10"/>
    <p:sldId id="259" r:id="rId11"/>
    <p:sldId id="271" r:id="rId12"/>
    <p:sldId id="272" r:id="rId13"/>
    <p:sldId id="273" r:id="rId14"/>
    <p:sldId id="274" r:id="rId15"/>
    <p:sldId id="269" r:id="rId16"/>
    <p:sldId id="265" r:id="rId17"/>
    <p:sldId id="278" r:id="rId18"/>
    <p:sldId id="266" r:id="rId19"/>
    <p:sldId id="279" r:id="rId20"/>
    <p:sldId id="267" r:id="rId21"/>
    <p:sldId id="276" r:id="rId22"/>
    <p:sldId id="270" r:id="rId23"/>
    <p:sldId id="277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551F6-F618-4D58-BB9E-01ACC517A305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CFF0E-FC1F-4D3B-BCCF-9AEF7211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55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71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09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40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03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53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21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565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64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52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57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C9705-7087-49CA-A21B-8D275B5F2C47}" type="datetimeFigureOut">
              <a:rPr lang="en-GB" smtClean="0"/>
              <a:t>09/05/2020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5EE09-C315-4B3D-A9C8-E971E2CD7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97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470263"/>
            <a:ext cx="113646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US" sz="3200" b="1" u="sng" dirty="0" smtClean="0">
                <a:latin typeface="Comic Sans MS" panose="030F0702030302020204" pitchFamily="66" charset="0"/>
              </a:rPr>
              <a:t>, </a:t>
            </a:r>
            <a:r>
              <a:rPr lang="en-US" sz="3200" b="1" u="sng" dirty="0" err="1" smtClean="0">
                <a:latin typeface="Comic Sans MS" panose="030F0702030302020204" pitchFamily="66" charset="0"/>
              </a:rPr>
              <a:t>onze</a:t>
            </a:r>
            <a:r>
              <a:rPr lang="en-US" sz="3200" b="1" u="sng" dirty="0" smtClean="0">
                <a:latin typeface="Comic Sans MS" panose="030F0702030302020204" pitchFamily="66" charset="0"/>
              </a:rPr>
              <a:t> </a:t>
            </a:r>
            <a:r>
              <a:rPr lang="en-US" sz="3200" b="1" u="sng" dirty="0" err="1" smtClean="0">
                <a:latin typeface="Comic Sans MS" panose="030F0702030302020204" pitchFamily="66" charset="0"/>
              </a:rPr>
              <a:t>mai</a:t>
            </a:r>
            <a:endParaRPr lang="en-US" sz="3200" b="1" u="sng" dirty="0" smtClean="0">
              <a:latin typeface="Comic Sans MS" panose="030F0702030302020204" pitchFamily="66" charset="0"/>
            </a:endParaRPr>
          </a:p>
          <a:p>
            <a:endParaRPr lang="en-US" sz="3200" b="1" u="sng" dirty="0">
              <a:latin typeface="Comic Sans MS" panose="030F0702030302020204" pitchFamily="66" charset="0"/>
            </a:endParaRPr>
          </a:p>
          <a:p>
            <a:r>
              <a:rPr lang="en-US" sz="3200" b="1" u="sng" dirty="0" err="1" smtClean="0">
                <a:latin typeface="Comic Sans MS" panose="030F0702030302020204" pitchFamily="66" charset="0"/>
              </a:rPr>
              <a:t>L’Objectif</a:t>
            </a:r>
            <a:r>
              <a:rPr lang="en-US" sz="3200" b="1" u="sng" dirty="0" smtClean="0">
                <a:latin typeface="Comic Sans MS" panose="030F0702030302020204" pitchFamily="66" charset="0"/>
              </a:rPr>
              <a:t>: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-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expliquer</a:t>
            </a:r>
            <a:r>
              <a:rPr lang="en-US" sz="3200" b="1" dirty="0" smtClean="0">
                <a:latin typeface="Comic Sans MS" panose="030F0702030302020204" pitchFamily="66" charset="0"/>
              </a:rPr>
              <a:t> 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faits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importants</a:t>
            </a:r>
            <a:r>
              <a:rPr lang="en-US" sz="3200" b="1" dirty="0" smtClean="0">
                <a:latin typeface="Comic Sans MS" panose="030F0702030302020204" pitchFamily="66" charset="0"/>
              </a:rPr>
              <a:t> des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verbes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français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- identifier 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verbes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3200" b="1" dirty="0" smtClean="0">
                <a:latin typeface="Comic Sans MS" panose="030F0702030302020204" pitchFamily="66" charset="0"/>
              </a:rPr>
              <a:t> les phrases.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8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0651" y="1010194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5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439886" y="1140823"/>
            <a:ext cx="931817" cy="79270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90651" y="2346959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6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0651" y="1010194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5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439886" y="1140823"/>
            <a:ext cx="931817" cy="79270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90651" y="2346959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Plus 4"/>
          <p:cNvSpPr/>
          <p:nvPr/>
        </p:nvSpPr>
        <p:spPr>
          <a:xfrm>
            <a:off x="3570514" y="2346959"/>
            <a:ext cx="992777" cy="92333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09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7269" y="1097281"/>
            <a:ext cx="21510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8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6811" y="1097281"/>
            <a:ext cx="73239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tu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nous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vous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sz="4000" b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elles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0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926" y="1097281"/>
            <a:ext cx="118001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	</a:t>
            </a:r>
            <a:r>
              <a:rPr lang="en-US" sz="4000" b="1" dirty="0" smtClean="0">
                <a:latin typeface="Comic Sans MS" panose="030F0702030302020204" pitchFamily="66" charset="0"/>
              </a:rPr>
              <a:t>-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am playing 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tu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</a:t>
            </a:r>
            <a:r>
              <a:rPr lang="en-US" sz="4000" b="1" dirty="0" smtClean="0">
                <a:latin typeface="Comic Sans MS" panose="030F0702030302020204" pitchFamily="66" charset="0"/>
              </a:rPr>
              <a:t>-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are playing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He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plays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he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is playing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She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she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is playing 	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nous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We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we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are playing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vous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are playing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	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are playing 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	</a:t>
            </a:r>
            <a:r>
              <a:rPr lang="en-US" sz="4000" b="1" dirty="0" smtClean="0">
                <a:latin typeface="Comic Sans MS" panose="030F0702030302020204" pitchFamily="66" charset="0"/>
              </a:rPr>
              <a:t>- 	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 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play</a:t>
            </a:r>
            <a:r>
              <a:rPr lang="en-US" sz="4000" b="1" dirty="0" smtClean="0">
                <a:latin typeface="Comic Sans MS" panose="030F0702030302020204" pitchFamily="66" charset="0"/>
              </a:rPr>
              <a:t>/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</a:t>
            </a:r>
            <a:r>
              <a:rPr lang="en-US" sz="4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are playing 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7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0355" y="803089"/>
            <a:ext cx="89785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je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tu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il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elle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nous		-  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vous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-		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-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ils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elles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0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74" y="984294"/>
            <a:ext cx="119133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1. Je 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la télé.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2. Nous 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écout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écout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écout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la musique jazz.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3. Ils 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dans un restaurant. 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4. Vous 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quitt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quitt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quitt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la maison.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5. Elle 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/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la télé. </a:t>
            </a:r>
          </a:p>
          <a:p>
            <a:endParaRPr lang="en-GB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0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74" y="984294"/>
            <a:ext cx="119133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1. Je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la télé.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2. Nous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écout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la musique jazz.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3. Ils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dans un restaurant. 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4. Vous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quitt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la maison.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5. Elle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la télé. </a:t>
            </a:r>
          </a:p>
          <a:p>
            <a:endParaRPr lang="en-GB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00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8344" y="1079251"/>
            <a:ext cx="11234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6. Nous _________ (</a:t>
            </a:r>
            <a:r>
              <a:rPr lang="en-GB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aid</a:t>
            </a:r>
            <a:r>
              <a:rPr lang="en-GB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) Madame Cooper.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7. Je _________ (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jou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) au rugby.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8. Tu _________ (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arriv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) au collège Parkfields.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9. Ils _________ (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) un film au cinéma. 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10. Elle __________(</a:t>
            </a:r>
            <a:r>
              <a:rPr lang="fr-FR" sz="3600" b="1" dirty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) chez McDo!</a:t>
            </a:r>
          </a:p>
        </p:txBody>
      </p:sp>
    </p:spTree>
    <p:extLst>
      <p:ext uri="{BB962C8B-B14F-4D97-AF65-F5344CB8AC3E}">
        <p14:creationId xmlns:p14="http://schemas.microsoft.com/office/powerpoint/2010/main" val="33744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8344" y="1079251"/>
            <a:ext cx="11234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6. Nous </a:t>
            </a:r>
            <a:r>
              <a:rPr lang="en-GB" sz="3600" b="1" dirty="0" err="1" smtClean="0">
                <a:solidFill>
                  <a:srgbClr val="008000"/>
                </a:solidFill>
                <a:latin typeface="Comic Sans MS" panose="030F0702030302020204" pitchFamily="66" charset="0"/>
              </a:rPr>
              <a:t>a</a:t>
            </a:r>
            <a:r>
              <a:rPr lang="en-GB" sz="3600" b="1" dirty="0" err="1" smtClean="0">
                <a:solidFill>
                  <a:srgbClr val="009300"/>
                </a:solidFill>
                <a:latin typeface="Comic Sans MS" panose="030F0702030302020204" pitchFamily="66" charset="0"/>
              </a:rPr>
              <a:t>id</a:t>
            </a:r>
            <a:r>
              <a:rPr lang="en-GB" sz="36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en-GB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Madame Cooper.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7. Je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jou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au rugby.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8. Tu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arriv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au collège Parkfields.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9. Ils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regard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un film au cinéma. </a:t>
            </a:r>
          </a:p>
          <a:p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10. Elle </a:t>
            </a:r>
            <a:r>
              <a:rPr lang="fr-FR" sz="3600" b="1" dirty="0" smtClean="0">
                <a:solidFill>
                  <a:srgbClr val="009300"/>
                </a:solidFill>
                <a:latin typeface="Comic Sans MS" panose="030F0702030302020204" pitchFamily="66" charset="0"/>
              </a:rPr>
              <a:t>mang</a:t>
            </a:r>
            <a:r>
              <a:rPr lang="fr-FR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36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fr-FR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chez McDo!</a:t>
            </a:r>
          </a:p>
        </p:txBody>
      </p:sp>
    </p:spTree>
    <p:extLst>
      <p:ext uri="{BB962C8B-B14F-4D97-AF65-F5344CB8AC3E}">
        <p14:creationId xmlns:p14="http://schemas.microsoft.com/office/powerpoint/2010/main" val="374036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470263"/>
            <a:ext cx="113646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List as many facts as you can about verbs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(from memory):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6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927" y="1236005"/>
            <a:ext cx="115562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11. Je _______________________________ . </a:t>
            </a:r>
          </a:p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12. Nous _____________________________ .</a:t>
            </a:r>
          </a:p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13. </a:t>
            </a:r>
            <a:r>
              <a:rPr lang="en-GB" sz="36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Tu</a:t>
            </a:r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_______________________________ .</a:t>
            </a:r>
          </a:p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14. Il ________________________________ . </a:t>
            </a:r>
          </a:p>
          <a:p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15. </a:t>
            </a:r>
            <a:r>
              <a:rPr lang="en-GB" sz="36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Vous</a:t>
            </a:r>
            <a:r>
              <a:rPr lang="en-GB" sz="36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______________________________ .</a:t>
            </a:r>
          </a:p>
        </p:txBody>
      </p:sp>
    </p:spTree>
    <p:extLst>
      <p:ext uri="{BB962C8B-B14F-4D97-AF65-F5344CB8AC3E}">
        <p14:creationId xmlns:p14="http://schemas.microsoft.com/office/powerpoint/2010/main" val="29517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0355" y="803089"/>
            <a:ext cx="89785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je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tu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il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00FF00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elle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nous		-  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vous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-		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-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ils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GB" sz="4000" b="1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elles</a:t>
            </a:r>
            <a:r>
              <a:rPr lang="en-GB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		-		</a:t>
            </a:r>
            <a:r>
              <a:rPr lang="en-GB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GB" sz="4000" b="1" dirty="0">
                <a:solidFill>
                  <a:srgbClr val="32CD32"/>
                </a:solidFill>
                <a:latin typeface="Comic Sans MS" panose="030F0702030302020204" pitchFamily="66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67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052" y="802749"/>
            <a:ext cx="116956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Bonjour! </a:t>
            </a:r>
            <a:r>
              <a:rPr lang="fr-FR" sz="2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m’appelle Astérix. Voici mes amis: Obélix (il), </a:t>
            </a:r>
            <a:r>
              <a:rPr lang="fr-FR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Idéfix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et les hommes (ils) et les femmes (elles) du village. Voici aussi mes ennemis : les romains (ils) et César</a:t>
            </a:r>
            <a:r>
              <a:rPr lang="fr-FR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fr-FR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Lundi, </a:t>
            </a:r>
            <a:r>
              <a:rPr lang="fr-FR" sz="2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regarde un match de foot et </a:t>
            </a:r>
            <a:r>
              <a:rPr lang="fr-FR" sz="2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il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mange une dinde. Nous aimons attaquons les romains. Tu préfères le poulet ou la dinde ? Dans le village, </a:t>
            </a:r>
            <a:r>
              <a:rPr lang="fr-FR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Panoramix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, notre leader, il donne des bonnes instructions - vous écoutez votre  professeur ? </a:t>
            </a:r>
            <a:endParaRPr lang="fr-FR" sz="24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endParaRPr lang="fr-FR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fr-FR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Nous 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avons un ennemi, les romains, ils habitent en Italie. Nous détestons les romains. Les femmes, elles cuisinent les repas délicieux. J’adore mon village et mes amis ! Et toi ?</a:t>
            </a:r>
          </a:p>
          <a:p>
            <a:endParaRPr lang="en-GB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fr-FR" sz="2400" dirty="0">
                <a:solidFill>
                  <a:srgbClr val="000000"/>
                </a:solidFill>
                <a:latin typeface="Symbol" panose="05050102010706020507" pitchFamily="18" charset="2"/>
              </a:rPr>
              <a:t>	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Identifiez (</a:t>
            </a:r>
            <a:r>
              <a:rPr lang="fr-FR" sz="24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soulignez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) les personnes qui font </a:t>
            </a:r>
            <a:r>
              <a:rPr lang="fr-FR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l’action </a:t>
            </a:r>
            <a:endParaRPr lang="fr-FR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en-GB" sz="2400" dirty="0">
                <a:solidFill>
                  <a:srgbClr val="000000"/>
                </a:solidFill>
                <a:latin typeface="Symbol" panose="05050102010706020507" pitchFamily="18" charset="2"/>
              </a:rPr>
              <a:t>	</a:t>
            </a:r>
            <a:r>
              <a:rPr lang="en-GB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Identifiez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 (</a:t>
            </a:r>
            <a:r>
              <a:rPr lang="en-GB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encerclez</a:t>
            </a:r>
            <a:r>
              <a:rPr lang="en-GB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) les </a:t>
            </a:r>
            <a:r>
              <a:rPr lang="en-GB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verbes</a:t>
            </a:r>
            <a:endParaRPr lang="en-GB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fr-FR" sz="2400" dirty="0">
                <a:solidFill>
                  <a:srgbClr val="000000"/>
                </a:solidFill>
                <a:latin typeface="Symbol" panose="05050102010706020507" pitchFamily="18" charset="2"/>
              </a:rPr>
              <a:t>	</a:t>
            </a:r>
            <a:r>
              <a:rPr lang="fr-FR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Identifiez (expliquez) comment le verbe change</a:t>
            </a:r>
          </a:p>
        </p:txBody>
      </p:sp>
      <p:sp>
        <p:nvSpPr>
          <p:cNvPr id="3" name="Oval 2"/>
          <p:cNvSpPr/>
          <p:nvPr/>
        </p:nvSpPr>
        <p:spPr>
          <a:xfrm>
            <a:off x="2386149" y="862148"/>
            <a:ext cx="1097280" cy="36576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1711234" y="2294708"/>
            <a:ext cx="1188719" cy="42236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2934789" y="5612672"/>
            <a:ext cx="1524000" cy="39624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5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0651" y="1010194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5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439886" y="1140823"/>
            <a:ext cx="931817" cy="79270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90651" y="2346959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Plus 4"/>
          <p:cNvSpPr/>
          <p:nvPr/>
        </p:nvSpPr>
        <p:spPr>
          <a:xfrm>
            <a:off x="3570514" y="2346959"/>
            <a:ext cx="992777" cy="92333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810103" y="1010194"/>
            <a:ext cx="21510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endParaRPr lang="en-US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endParaRPr lang="en-GB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1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262" y="583700"/>
            <a:ext cx="118697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 smtClean="0">
                <a:latin typeface="Comic Sans MS" panose="030F0702030302020204" pitchFamily="66" charset="0"/>
              </a:rPr>
              <a:t> the </a:t>
            </a:r>
            <a:r>
              <a:rPr lang="en-US" sz="4000" b="1" dirty="0">
                <a:latin typeface="Comic Sans MS" panose="030F0702030302020204" pitchFamily="66" charset="0"/>
              </a:rPr>
              <a:t>ending is really important.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verbs in French end in ‘</a:t>
            </a:r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4000" b="1" dirty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or in ‘</a:t>
            </a:r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4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ir</a:t>
            </a:r>
            <a:r>
              <a:rPr lang="en-US" sz="4000" b="1" dirty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or in ‘</a:t>
            </a:r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r>
              <a:rPr lang="en-US" sz="4000" b="1" dirty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this is how they are in the dictionary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this is called the ‘infinitive</a:t>
            </a:r>
            <a:r>
              <a:rPr lang="en-US" sz="4000" b="1" dirty="0" smtClean="0">
                <a:latin typeface="Comic Sans MS" panose="030F0702030302020204" pitchFamily="66" charset="0"/>
              </a:rPr>
              <a:t>’.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latin typeface="Comic Sans MS" panose="030F0702030302020204" pitchFamily="66" charset="0"/>
              </a:rPr>
              <a:t>to talk about the present tense, you have </a:t>
            </a:r>
          </a:p>
          <a:p>
            <a:r>
              <a:rPr lang="en-US" sz="4000" b="1" dirty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latin typeface="Comic Sans MS" panose="030F0702030302020204" pitchFamily="66" charset="0"/>
              </a:rPr>
              <a:t>  to take off the </a:t>
            </a:r>
            <a:r>
              <a:rPr lang="en-US" sz="4000" b="1" dirty="0">
                <a:latin typeface="Comic Sans MS" panose="030F0702030302020204" pitchFamily="66" charset="0"/>
              </a:rPr>
              <a:t>‘</a:t>
            </a:r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4000" b="1" dirty="0" smtClean="0">
                <a:latin typeface="Comic Sans MS" panose="030F0702030302020204" pitchFamily="66" charset="0"/>
              </a:rPr>
              <a:t>’ </a:t>
            </a:r>
            <a:r>
              <a:rPr lang="en-US" sz="4000" b="1" dirty="0" smtClean="0">
                <a:latin typeface="Comic Sans MS" panose="030F0702030302020204" pitchFamily="66" charset="0"/>
              </a:rPr>
              <a:t>infinitive </a:t>
            </a:r>
            <a:r>
              <a:rPr lang="en-US" sz="4000" b="1" dirty="0" smtClean="0">
                <a:latin typeface="Comic Sans MS" panose="030F0702030302020204" pitchFamily="66" charset="0"/>
              </a:rPr>
              <a:t>ending and </a:t>
            </a:r>
            <a:r>
              <a:rPr lang="en-US" sz="4000" b="1" dirty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latin typeface="Comic Sans MS" panose="030F0702030302020204" pitchFamily="66" charset="0"/>
              </a:rPr>
              <a:t>  </a:t>
            </a:r>
          </a:p>
          <a:p>
            <a:r>
              <a:rPr lang="en-US" sz="4000" b="1" dirty="0">
                <a:latin typeface="Comic Sans MS" panose="030F0702030302020204" pitchFamily="66" charset="0"/>
              </a:rPr>
              <a:t> </a:t>
            </a:r>
            <a:r>
              <a:rPr lang="en-US" sz="4000" b="1" dirty="0" smtClean="0">
                <a:latin typeface="Comic Sans MS" panose="030F0702030302020204" pitchFamily="66" charset="0"/>
              </a:rPr>
              <a:t>  add the </a:t>
            </a:r>
            <a:r>
              <a:rPr lang="en-US" sz="4000" b="1" dirty="0" smtClean="0">
                <a:latin typeface="Comic Sans MS" panose="030F0702030302020204" pitchFamily="66" charset="0"/>
              </a:rPr>
              <a:t>endings we’ve had learnt today. 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470263"/>
            <a:ext cx="113646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List as many facts as you can about verbs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(from memory):</a:t>
            </a: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 the ending is really important.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verbs in French end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how they are in the dictionary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called the ‘infinitive’. </a:t>
            </a:r>
          </a:p>
        </p:txBody>
      </p:sp>
    </p:spTree>
    <p:extLst>
      <p:ext uri="{BB962C8B-B14F-4D97-AF65-F5344CB8AC3E}">
        <p14:creationId xmlns:p14="http://schemas.microsoft.com/office/powerpoint/2010/main" val="2918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931817"/>
            <a:ext cx="113646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omic Sans MS" panose="030F0702030302020204" pitchFamily="66" charset="0"/>
              </a:rPr>
              <a:t>1.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jouer</a:t>
            </a:r>
            <a:r>
              <a:rPr lang="en-US" sz="4000" b="1" dirty="0" smtClean="0">
                <a:latin typeface="Comic Sans MS" panose="030F0702030302020204" pitchFamily="66" charset="0"/>
              </a:rPr>
              <a:t> au tennis.</a:t>
            </a:r>
          </a:p>
          <a:p>
            <a:r>
              <a:rPr lang="en-US" sz="4000" b="1" dirty="0" smtClean="0">
                <a:latin typeface="Comic Sans MS" panose="030F0702030302020204" pitchFamily="66" charset="0"/>
              </a:rPr>
              <a:t>2. Je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n’aime</a:t>
            </a:r>
            <a:r>
              <a:rPr lang="en-US" sz="4000" b="1" dirty="0" smtClean="0">
                <a:latin typeface="Comic Sans MS" panose="030F0702030302020204" pitchFamily="66" charset="0"/>
              </a:rPr>
              <a:t> pas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regarder</a:t>
            </a:r>
            <a:r>
              <a:rPr lang="en-US" sz="4000" b="1" dirty="0" smtClean="0">
                <a:latin typeface="Comic Sans MS" panose="030F0702030302020204" pitchFamily="66" charset="0"/>
              </a:rPr>
              <a:t> la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télé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000" b="1" dirty="0" smtClean="0">
                <a:latin typeface="Comic Sans MS" panose="030F0702030302020204" pitchFamily="66" charset="0"/>
              </a:rPr>
              <a:t>3.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J’adore</a:t>
            </a:r>
            <a:r>
              <a:rPr lang="en-US" sz="4000" b="1" dirty="0" smtClean="0">
                <a:latin typeface="Comic Sans MS" panose="030F0702030302020204" pitchFamily="66" charset="0"/>
              </a:rPr>
              <a:t> faire de la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danse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000" b="1" dirty="0" smtClean="0">
                <a:latin typeface="Comic Sans MS" panose="030F0702030302020204" pitchFamily="66" charset="0"/>
              </a:rPr>
              <a:t>4. Je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déteste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écouter</a:t>
            </a:r>
            <a:r>
              <a:rPr lang="en-US" sz="4000" b="1" dirty="0" smtClean="0">
                <a:latin typeface="Comic Sans MS" panose="030F0702030302020204" pitchFamily="66" charset="0"/>
              </a:rPr>
              <a:t> de la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musique</a:t>
            </a:r>
            <a:r>
              <a:rPr lang="en-US" sz="4000" b="1" dirty="0" smtClean="0">
                <a:latin typeface="Comic Sans MS" panose="030F0702030302020204" pitchFamily="66" charset="0"/>
              </a:rPr>
              <a:t> rock.</a:t>
            </a:r>
          </a:p>
          <a:p>
            <a:r>
              <a:rPr lang="en-US" sz="4000" b="1" dirty="0" smtClean="0">
                <a:latin typeface="Comic Sans MS" panose="030F0702030302020204" pitchFamily="66" charset="0"/>
              </a:rPr>
              <a:t>5.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J’aime</a:t>
            </a:r>
            <a:r>
              <a:rPr lang="en-US" sz="4000" b="1" dirty="0" smtClean="0">
                <a:latin typeface="Comic Sans MS" panose="030F0702030302020204" pitchFamily="66" charset="0"/>
              </a:rPr>
              <a:t> manger au restaurant.</a:t>
            </a:r>
          </a:p>
          <a:p>
            <a:r>
              <a:rPr lang="en-US" sz="4000" b="1" dirty="0" smtClean="0">
                <a:latin typeface="Comic Sans MS" panose="030F0702030302020204" pitchFamily="66" charset="0"/>
              </a:rPr>
              <a:t>6.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J’adore</a:t>
            </a:r>
            <a:r>
              <a:rPr lang="en-US" sz="4000" b="1" dirty="0" smtClean="0">
                <a:latin typeface="Comic Sans MS" panose="030F0702030302020204" pitchFamily="66" charset="0"/>
              </a:rPr>
              <a:t>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aller</a:t>
            </a:r>
            <a:r>
              <a:rPr lang="en-US" sz="4000" b="1" dirty="0" smtClean="0">
                <a:latin typeface="Comic Sans MS" panose="030F0702030302020204" pitchFamily="66" charset="0"/>
              </a:rPr>
              <a:t> au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théâtre</a:t>
            </a:r>
            <a:r>
              <a:rPr lang="en-US" sz="4000" b="1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06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2811" y="531223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regard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0971" y="2068286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quitt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07874" y="1115998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arriv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48056" y="5307874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parl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69977" y="542108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aid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5051" y="2564674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écout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79668" y="3149449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40537" y="3643886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port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0411" y="3862252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mang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0022" y="4524103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port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99805" y="5344885"/>
            <a:ext cx="2159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habit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131" y="931817"/>
            <a:ext cx="123052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Comic Sans MS" panose="030F0702030302020204" pitchFamily="66" charset="0"/>
              </a:rPr>
              <a:t>1. Je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regarde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télé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3800" b="1" dirty="0" smtClean="0">
                <a:latin typeface="Comic Sans MS" panose="030F0702030302020204" pitchFamily="66" charset="0"/>
              </a:rPr>
              <a:t> le salon.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2. Il mange un sandwich pour le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3. Les parents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quittent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maison</a:t>
            </a:r>
            <a:r>
              <a:rPr lang="en-US" sz="3800" b="1" dirty="0" smtClean="0">
                <a:latin typeface="Comic Sans MS" panose="030F0702030302020204" pitchFamily="66" charset="0"/>
              </a:rPr>
              <a:t> à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huit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heures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4.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Tu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parles</a:t>
            </a:r>
            <a:r>
              <a:rPr lang="en-US" sz="3800" b="1" dirty="0" smtClean="0">
                <a:latin typeface="Comic Sans MS" panose="030F0702030302020204" pitchFamily="66" charset="0"/>
              </a:rPr>
              <a:t> au prof de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maths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5. Nous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jouons</a:t>
            </a:r>
            <a:r>
              <a:rPr lang="en-US" sz="3800" b="1" dirty="0" smtClean="0">
                <a:latin typeface="Comic Sans MS" panose="030F0702030302020204" pitchFamily="66" charset="0"/>
              </a:rPr>
              <a:t> au rugby à Ampthill.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6.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Vous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arrivez</a:t>
            </a:r>
            <a:r>
              <a:rPr lang="en-US" sz="3800" b="1" dirty="0" smtClean="0">
                <a:latin typeface="Comic Sans MS" panose="030F0702030302020204" pitchFamily="66" charset="0"/>
              </a:rPr>
              <a:t> au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collège</a:t>
            </a:r>
            <a:r>
              <a:rPr lang="en-US" sz="3800" b="1" dirty="0" smtClean="0">
                <a:latin typeface="Comic Sans MS" panose="030F0702030302020204" pitchFamily="66" charset="0"/>
              </a:rPr>
              <a:t> avec des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amis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39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131" y="931817"/>
            <a:ext cx="123052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Comic Sans MS" panose="030F0702030302020204" pitchFamily="66" charset="0"/>
              </a:rPr>
              <a:t>1. Je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regard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télé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3800" b="1" dirty="0" smtClean="0">
                <a:latin typeface="Comic Sans MS" panose="030F0702030302020204" pitchFamily="66" charset="0"/>
              </a:rPr>
              <a:t> le salon.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2. Il </a:t>
            </a:r>
            <a:r>
              <a:rPr lang="en-US" sz="3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mang</a:t>
            </a:r>
            <a:r>
              <a:rPr lang="en-US" sz="3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800" b="1" dirty="0" smtClean="0">
                <a:latin typeface="Comic Sans MS" panose="030F0702030302020204" pitchFamily="66" charset="0"/>
              </a:rPr>
              <a:t> un sandwich pour le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3. Les parents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quitt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maison</a:t>
            </a:r>
            <a:r>
              <a:rPr lang="en-US" sz="3800" b="1" dirty="0" smtClean="0">
                <a:latin typeface="Comic Sans MS" panose="030F0702030302020204" pitchFamily="66" charset="0"/>
              </a:rPr>
              <a:t> à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huit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heures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4.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Tu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parl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en-US" sz="3800" b="1" dirty="0" smtClean="0">
                <a:latin typeface="Comic Sans MS" panose="030F0702030302020204" pitchFamily="66" charset="0"/>
              </a:rPr>
              <a:t> au prof de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maths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5. Nous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en-US" sz="3800" b="1" dirty="0" smtClean="0">
                <a:latin typeface="Comic Sans MS" panose="030F0702030302020204" pitchFamily="66" charset="0"/>
              </a:rPr>
              <a:t> au rugby à Ampthill.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6.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Vous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arriv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en-US" sz="3800" b="1" dirty="0" smtClean="0">
                <a:latin typeface="Comic Sans MS" panose="030F0702030302020204" pitchFamily="66" charset="0"/>
              </a:rPr>
              <a:t> au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collège</a:t>
            </a:r>
            <a:r>
              <a:rPr lang="en-US" sz="3800" b="1" dirty="0" smtClean="0">
                <a:latin typeface="Comic Sans MS" panose="030F0702030302020204" pitchFamily="66" charset="0"/>
              </a:rPr>
              <a:t> avec des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amis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66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131" y="931817"/>
            <a:ext cx="123052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Comic Sans MS" panose="030F0702030302020204" pitchFamily="66" charset="0"/>
              </a:rPr>
              <a:t>1. </a:t>
            </a:r>
            <a:r>
              <a:rPr lang="en-US" sz="3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regard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télé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3800" b="1" dirty="0" smtClean="0">
                <a:latin typeface="Comic Sans MS" panose="030F0702030302020204" pitchFamily="66" charset="0"/>
              </a:rPr>
              <a:t> le salon.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2. </a:t>
            </a:r>
            <a:r>
              <a:rPr lang="en-US" sz="3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Il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mang</a:t>
            </a:r>
            <a:r>
              <a:rPr lang="en-US" sz="3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800" b="1" dirty="0" smtClean="0">
                <a:latin typeface="Comic Sans MS" panose="030F0702030302020204" pitchFamily="66" charset="0"/>
              </a:rPr>
              <a:t> un sandwich pour le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3. </a:t>
            </a:r>
            <a:r>
              <a:rPr lang="en-US" sz="3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Les parents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quitt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3800" b="1" dirty="0" smtClean="0">
                <a:latin typeface="Comic Sans MS" panose="030F0702030302020204" pitchFamily="66" charset="0"/>
              </a:rPr>
              <a:t> la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maison</a:t>
            </a:r>
            <a:r>
              <a:rPr lang="en-US" sz="3800" b="1" dirty="0" smtClean="0">
                <a:latin typeface="Comic Sans MS" panose="030F0702030302020204" pitchFamily="66" charset="0"/>
              </a:rPr>
              <a:t> à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huit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heures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4. </a:t>
            </a:r>
            <a:r>
              <a:rPr lang="en-US" sz="38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Tu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parl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es</a:t>
            </a:r>
            <a:r>
              <a:rPr lang="en-US" sz="3800" b="1" dirty="0" smtClean="0">
                <a:latin typeface="Comic Sans MS" panose="030F0702030302020204" pitchFamily="66" charset="0"/>
              </a:rPr>
              <a:t> au prof de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maths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5. </a:t>
            </a:r>
            <a:r>
              <a:rPr lang="en-US" sz="3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Nous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ons</a:t>
            </a:r>
            <a:r>
              <a:rPr lang="en-US" sz="3800" b="1" dirty="0" smtClean="0">
                <a:latin typeface="Comic Sans MS" panose="030F0702030302020204" pitchFamily="66" charset="0"/>
              </a:rPr>
              <a:t> au rugby à Ampthill.</a:t>
            </a:r>
          </a:p>
          <a:p>
            <a:r>
              <a:rPr lang="en-US" sz="3800" b="1" dirty="0" smtClean="0">
                <a:latin typeface="Comic Sans MS" panose="030F0702030302020204" pitchFamily="66" charset="0"/>
              </a:rPr>
              <a:t>6. </a:t>
            </a:r>
            <a:r>
              <a:rPr lang="en-US" sz="38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Vous</a:t>
            </a:r>
            <a:r>
              <a:rPr lang="en-US" sz="3800" b="1" dirty="0" smtClean="0">
                <a:latin typeface="Comic Sans MS" panose="030F0702030302020204" pitchFamily="66" charset="0"/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arriv</a:t>
            </a:r>
            <a:r>
              <a:rPr lang="en-US" sz="3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ez</a:t>
            </a:r>
            <a:r>
              <a:rPr lang="en-US" sz="3800" b="1" dirty="0" smtClean="0">
                <a:latin typeface="Comic Sans MS" panose="030F0702030302020204" pitchFamily="66" charset="0"/>
              </a:rPr>
              <a:t> au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collège</a:t>
            </a:r>
            <a:r>
              <a:rPr lang="en-US" sz="3800" b="1" dirty="0" smtClean="0">
                <a:latin typeface="Comic Sans MS" panose="030F0702030302020204" pitchFamily="66" charset="0"/>
              </a:rPr>
              <a:t> avec des </a:t>
            </a:r>
            <a:r>
              <a:rPr lang="en-US" sz="3800" b="1" dirty="0" err="1" smtClean="0">
                <a:latin typeface="Comic Sans MS" panose="030F0702030302020204" pitchFamily="66" charset="0"/>
              </a:rPr>
              <a:t>amis</a:t>
            </a:r>
            <a:r>
              <a:rPr lang="en-US" sz="3800" b="1" dirty="0" smtClean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6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7269" y="1097281"/>
            <a:ext cx="21510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tu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nous</a:t>
            </a: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vous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ils</a:t>
            </a: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elles</a:t>
            </a:r>
            <a:endParaRPr lang="en-GB" sz="4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37863" y="1097281"/>
            <a:ext cx="35139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I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 </a:t>
            </a:r>
            <a:r>
              <a:rPr lang="en-US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(friend)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he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she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we 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you </a:t>
            </a:r>
            <a:r>
              <a:rPr lang="en-US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(formal/friends)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 </a:t>
            </a:r>
            <a:r>
              <a:rPr lang="en-US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(masculine)</a:t>
            </a:r>
            <a:endParaRPr lang="en-US" sz="4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they </a:t>
            </a:r>
            <a:r>
              <a:rPr lang="en-US" sz="2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(feminine)</a:t>
            </a:r>
            <a:endParaRPr lang="en-GB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72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798</Words>
  <Application>Microsoft Office PowerPoint</Application>
  <PresentationFormat>Widescreen</PresentationFormat>
  <Paragraphs>171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Cooper</dc:creator>
  <cp:lastModifiedBy>S Cooper</cp:lastModifiedBy>
  <cp:revision>12</cp:revision>
  <cp:lastPrinted>2020-05-09T14:24:40Z</cp:lastPrinted>
  <dcterms:created xsi:type="dcterms:W3CDTF">2020-05-08T20:22:58Z</dcterms:created>
  <dcterms:modified xsi:type="dcterms:W3CDTF">2020-05-09T15:33:17Z</dcterms:modified>
</cp:coreProperties>
</file>