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8" r:id="rId2"/>
    <p:sldId id="286" r:id="rId3"/>
    <p:sldId id="277" r:id="rId4"/>
    <p:sldId id="27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6" r:id="rId13"/>
    <p:sldId id="297" r:id="rId14"/>
    <p:sldId id="294" r:id="rId15"/>
    <p:sldId id="295" r:id="rId16"/>
    <p:sldId id="303" r:id="rId17"/>
    <p:sldId id="298" r:id="rId18"/>
    <p:sldId id="300" r:id="rId19"/>
    <p:sldId id="301" r:id="rId20"/>
    <p:sldId id="299" r:id="rId21"/>
    <p:sldId id="302" r:id="rId22"/>
    <p:sldId id="304" r:id="rId23"/>
    <p:sldId id="305" r:id="rId24"/>
    <p:sldId id="306" r:id="rId25"/>
    <p:sldId id="307" r:id="rId26"/>
    <p:sldId id="309" r:id="rId27"/>
    <p:sldId id="310" r:id="rId28"/>
    <p:sldId id="308" r:id="rId29"/>
    <p:sldId id="31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70" autoAdjust="0"/>
    <p:restoredTop sz="79238" autoAdjust="0"/>
  </p:normalViewPr>
  <p:slideViewPr>
    <p:cSldViewPr>
      <p:cViewPr varScale="1">
        <p:scale>
          <a:sx n="69" d="100"/>
          <a:sy n="69" d="100"/>
        </p:scale>
        <p:origin x="1042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776A2-8985-4636-9167-C14276BE775F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2F2FA-C1CB-480C-AC94-D40E2D9397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210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AF0E3-8867-41BD-ACE9-E665F2CEE785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B566C-1E61-4203-8AD5-78CCCAB9F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08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975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haven’t keep watching and make notes – or type them into</a:t>
            </a:r>
            <a:r>
              <a:rPr lang="en-US" baseline="0" dirty="0" smtClean="0"/>
              <a:t> an online dictionary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256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haven’t keep watching and make notes – or type them into</a:t>
            </a:r>
            <a:r>
              <a:rPr lang="en-US" baseline="0" dirty="0" smtClean="0"/>
              <a:t> an online dictionary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0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</a:t>
            </a:r>
            <a:r>
              <a:rPr lang="en-US" baseline="0" dirty="0" smtClean="0"/>
              <a:t> through the answers and mark them – what do you notice? What is really important to remember and learn about verbs in French?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531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339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Memory retrieval – test</a:t>
            </a:r>
            <a:r>
              <a:rPr lang="en-US" baseline="0" dirty="0" smtClean="0"/>
              <a:t> each other: pairs and </a:t>
            </a:r>
            <a:r>
              <a:rPr lang="en-US" baseline="0" smtClean="0"/>
              <a:t>whole class.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42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in pairs and then share ideas. Then write in exercise books what we</a:t>
            </a:r>
            <a:r>
              <a:rPr lang="en-US" baseline="0" dirty="0" smtClean="0"/>
              <a:t> have found out about verbs in French.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687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839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a dictionary normally do? This is slightly different because it is a bi-lingual dictionary.</a:t>
            </a:r>
            <a:r>
              <a:rPr lang="en-US" baseline="0" dirty="0" smtClean="0"/>
              <a:t> Bi means two as in bicycle binary: two languages. Really it is two dictionaries in one! Be careful to think before you look about the word you are looking up and then …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489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 look in the right half. There is a blue half and</a:t>
            </a:r>
            <a:r>
              <a:rPr lang="en-US" baseline="0" dirty="0" smtClean="0"/>
              <a:t> a grey half. Look at the second picture and think about </a:t>
            </a:r>
            <a:r>
              <a:rPr lang="en-US" baseline="0" dirty="0" err="1" smtClean="0"/>
              <a:t>whn</a:t>
            </a:r>
            <a:r>
              <a:rPr lang="en-US" baseline="0" dirty="0" smtClean="0"/>
              <a:t> you would look in the blue half. Look up the French word ‘</a:t>
            </a:r>
            <a:r>
              <a:rPr lang="en-US" baseline="0" dirty="0" err="1" smtClean="0"/>
              <a:t>boisson</a:t>
            </a:r>
            <a:r>
              <a:rPr lang="en-US" baseline="0" dirty="0" smtClean="0"/>
              <a:t>’ and the dictionary tells you that the word for ‘the’ is ‘la’ and therefore it is a feminine noun; in black it tells you the meaning of the word in English, which is … ‘drink’  not the action but the thing, as in a or the drink. Afterwards, it gives you some examples of how it is used in a phrase: </a:t>
            </a:r>
            <a:r>
              <a:rPr lang="en-US" baseline="0" dirty="0" err="1" smtClean="0"/>
              <a:t>une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boisson</a:t>
            </a:r>
            <a:r>
              <a:rPr lang="en-US" baseline="0" dirty="0" smtClean="0"/>
              <a:t> fraiche is a cold drink note it is not the action I drink a cup of tea…!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610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Alphabetical order</a:t>
            </a:r>
            <a:r>
              <a:rPr lang="en-US" baseline="0" dirty="0" smtClean="0"/>
              <a:t> and the first word and last word are at the top of the page: blog is here and is the first full entry on the page. and bon is the last. Remember everything is in alphabetical order and the tabs help you find things – see the side of the page and the spine.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292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is this page different to the first one? Grey, English word is first (in black – same as in the first</a:t>
            </a:r>
            <a:r>
              <a:rPr lang="en-US" baseline="0" dirty="0" smtClean="0"/>
              <a:t> half when the languages are the other way around). The other information is all the same – noun, verb, meaning, example/context. Notice if it is an adjective, it will give you the masculine and feminine spelling. There are other hints and helps as we go through.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941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60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83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952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33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00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24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93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9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72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0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15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76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1CFE-1918-4B11-A7F6-53E9BEE79E54}" type="datetimeFigureOut">
              <a:rPr lang="en-GB" smtClean="0"/>
              <a:t>25/04/2020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dreference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892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GB" sz="3600" b="1" u="sng" dirty="0" smtClean="0">
                <a:latin typeface="Comic Sans MS" panose="030F0702030302020204" pitchFamily="66" charset="0"/>
              </a:rPr>
              <a:t>, </a:t>
            </a:r>
            <a:r>
              <a:rPr lang="en-GB" sz="3600" b="1" u="sng" dirty="0" err="1" smtClean="0">
                <a:latin typeface="Comic Sans MS" panose="030F0702030302020204" pitchFamily="66" charset="0"/>
              </a:rPr>
              <a:t>vingt</a:t>
            </a:r>
            <a:r>
              <a:rPr lang="en-GB" sz="3600" b="1" u="sng" dirty="0" smtClean="0">
                <a:latin typeface="Comic Sans MS" panose="030F0702030302020204" pitchFamily="66" charset="0"/>
              </a:rPr>
              <a:t>-sept </a:t>
            </a:r>
            <a:r>
              <a:rPr lang="en-GB" sz="3600" b="1" u="sng" dirty="0" err="1" smtClean="0">
                <a:latin typeface="Comic Sans MS" panose="030F0702030302020204" pitchFamily="66" charset="0"/>
              </a:rPr>
              <a:t>avril</a:t>
            </a:r>
            <a:endParaRPr lang="en-GB" sz="3600" b="1" u="sng" dirty="0">
              <a:latin typeface="Comic Sans MS" panose="030F0702030302020204" pitchFamily="66" charset="0"/>
            </a:endParaRPr>
          </a:p>
          <a:p>
            <a:endParaRPr lang="en-GB" sz="3600" b="1" u="sng" dirty="0">
              <a:latin typeface="Comic Sans MS" panose="030F0702030302020204" pitchFamily="66" charset="0"/>
            </a:endParaRPr>
          </a:p>
          <a:p>
            <a:r>
              <a:rPr lang="en-GB" sz="3600" b="1" u="sng" dirty="0" err="1">
                <a:latin typeface="Comic Sans MS" panose="030F0702030302020204" pitchFamily="66" charset="0"/>
              </a:rPr>
              <a:t>L’Objectif</a:t>
            </a:r>
            <a:r>
              <a:rPr lang="en-GB" sz="3600" b="1" u="sng" dirty="0" smtClean="0">
                <a:latin typeface="Comic Sans MS" panose="030F0702030302020204" pitchFamily="66" charset="0"/>
              </a:rPr>
              <a:t>:</a:t>
            </a:r>
          </a:p>
          <a:p>
            <a:endParaRPr lang="en-GB" sz="3600" b="1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Comic Sans MS" panose="030F0702030302020204" pitchFamily="66" charset="0"/>
              </a:rPr>
              <a:t>découvrir</a:t>
            </a:r>
            <a:r>
              <a:rPr lang="en-US" sz="3600" b="1" dirty="0" smtClean="0">
                <a:latin typeface="Comic Sans MS" panose="030F0702030302020204" pitchFamily="66" charset="0"/>
              </a:rPr>
              <a:t> les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verbes</a:t>
            </a:r>
            <a:r>
              <a:rPr lang="en-US" sz="3600" b="1" dirty="0" smtClean="0">
                <a:latin typeface="Comic Sans MS" panose="030F0702030302020204" pitchFamily="66" charset="0"/>
              </a:rPr>
              <a:t>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en</a:t>
            </a:r>
            <a:r>
              <a:rPr lang="en-US" sz="3600" b="1" dirty="0" smtClean="0">
                <a:latin typeface="Comic Sans MS" panose="030F0702030302020204" pitchFamily="66" charset="0"/>
              </a:rPr>
              <a:t>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français</a:t>
            </a:r>
            <a:endParaRPr lang="en-US" sz="3600" b="1" dirty="0">
              <a:latin typeface="Comic Sans MS" panose="030F0702030302020204" pitchFamily="66" charset="0"/>
            </a:endParaRPr>
          </a:p>
          <a:p>
            <a:r>
              <a:rPr lang="en-US" sz="3600" b="1" dirty="0"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latin typeface="Comic Sans MS" panose="030F0702030302020204" pitchFamily="66" charset="0"/>
              </a:rPr>
              <a:t>  (to find out about French verbs)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6" b="14573"/>
          <a:stretch/>
        </p:blipFill>
        <p:spPr>
          <a:xfrm rot="5400000">
            <a:off x="1378277" y="99325"/>
            <a:ext cx="6171422" cy="640871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259632" y="2492896"/>
            <a:ext cx="3168352" cy="936104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49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849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If you have a dictionary, look up the following verbs: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watch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enter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talk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draw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repeat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wash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buy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send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close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849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If you have a dictionary, look up the following verbs: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watch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enter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talk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draw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repeat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wash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buy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send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close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8476" y="2492896"/>
            <a:ext cx="59766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If you don’t have a paper dictionary, you could use the following on-line dictionary: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GB" sz="3200" dirty="0">
                <a:hlinkClick r:id="rId3"/>
              </a:rPr>
              <a:t>https://www.wordreference.com/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931" t="12600" r="37394" b="4801"/>
          <a:stretch/>
        </p:blipFill>
        <p:spPr>
          <a:xfrm>
            <a:off x="1475656" y="188640"/>
            <a:ext cx="6192688" cy="629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028" y="1337866"/>
            <a:ext cx="33538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watch	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enter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talk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draw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repeat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wash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buy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send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close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If you have a dictionary, look up the following verbs</a:t>
            </a:r>
            <a:r>
              <a:rPr lang="en-US" b="1" dirty="0">
                <a:latin typeface="Comic Sans MS" panose="030F0702030302020204" pitchFamily="66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31062" y="1337866"/>
            <a:ext cx="3353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mang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regard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19" y="2780928"/>
            <a:ext cx="51112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do you notice?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Remember if it doesn’t end in ‘-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 it’s probably not right. 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Look again!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66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028" y="1337866"/>
            <a:ext cx="33538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watch	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enter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talk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draw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repeat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wash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buy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send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close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If you have a dictionary, look up the following verbs</a:t>
            </a:r>
            <a:r>
              <a:rPr lang="en-US" b="1" dirty="0">
                <a:latin typeface="Comic Sans MS" panose="030F0702030302020204" pitchFamily="66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31062" y="1337866"/>
            <a:ext cx="33538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mang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regard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entr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parl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dessin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répét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lav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achet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envoy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ferm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36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have we learnt about verbs in French?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395" y="170080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 ending is really important!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3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about these?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26" y="1052736"/>
            <a:ext cx="5545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finish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run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open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go out (not go)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leave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sleep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lie (not tell the truth)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offer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come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12201" r="55250" b="22700"/>
          <a:stretch/>
        </p:blipFill>
        <p:spPr>
          <a:xfrm rot="5400000">
            <a:off x="5220072" y="44624"/>
            <a:ext cx="2592288" cy="4464496"/>
          </a:xfrm>
          <a:prstGeom prst="rect">
            <a:avLst/>
          </a:prstGeom>
        </p:spPr>
      </p:pic>
      <p:sp>
        <p:nvSpPr>
          <p:cNvPr id="6" name="Multiply 5"/>
          <p:cNvSpPr/>
          <p:nvPr/>
        </p:nvSpPr>
        <p:spPr>
          <a:xfrm>
            <a:off x="3635896" y="404664"/>
            <a:ext cx="5508104" cy="3816424"/>
          </a:xfrm>
          <a:prstGeom prst="mathMultiply">
            <a:avLst>
              <a:gd name="adj1" fmla="val 22329"/>
            </a:avLst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about these?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26" y="1052736"/>
            <a:ext cx="5545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finish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run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open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go out (not go)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leave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sleep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lie (not tell the truth)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offer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come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35896" y="404664"/>
            <a:ext cx="5508104" cy="3816424"/>
            <a:chOff x="3635896" y="404664"/>
            <a:chExt cx="5508104" cy="381642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1" t="12201" r="55250" b="22700"/>
            <a:stretch/>
          </p:blipFill>
          <p:spPr>
            <a:xfrm rot="5400000">
              <a:off x="5220072" y="44624"/>
              <a:ext cx="2592288" cy="4464496"/>
            </a:xfrm>
            <a:prstGeom prst="rect">
              <a:avLst/>
            </a:prstGeom>
          </p:spPr>
        </p:pic>
        <p:sp>
          <p:nvSpPr>
            <p:cNvPr id="6" name="Multiply 5"/>
            <p:cNvSpPr/>
            <p:nvPr/>
          </p:nvSpPr>
          <p:spPr>
            <a:xfrm>
              <a:off x="3635896" y="404664"/>
              <a:ext cx="5508104" cy="3816424"/>
            </a:xfrm>
            <a:prstGeom prst="mathMultiply">
              <a:avLst>
                <a:gd name="adj1" fmla="val 22329"/>
              </a:avLst>
            </a:prstGeom>
            <a:solidFill>
              <a:srgbClr val="008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611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about these?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26" y="1052736"/>
            <a:ext cx="5545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finish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run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open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go out (not go)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leave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sleep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lie (not tell the truth)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offer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come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9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26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about these?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26" y="1052736"/>
            <a:ext cx="5545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finish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run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open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go out (not go)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leave (to part)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sleep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lie (not tell the truth)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offer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come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4128" y="1052736"/>
            <a:ext cx="23457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cour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ouvr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sort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part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dorm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ment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offr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ven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endParaRPr lang="en-GB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5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do we now know about verbs in French now?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 ending is really important!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30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And these?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64637"/>
            <a:ext cx="55459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sell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wait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put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beat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 sew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write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(be) born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paint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take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follow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4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And these?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64637"/>
            <a:ext cx="55459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sell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wait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put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beat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 sew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write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(be) born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paint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take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follow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1064637"/>
            <a:ext cx="23457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vend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attend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mett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batt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coud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écri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naît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peind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prend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suiv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GB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88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do we now know about verbs in French now?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86409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They end in </a:t>
            </a:r>
            <a:r>
              <a:rPr lang="en-US" sz="3200" b="1" dirty="0" smtClean="0">
                <a:latin typeface="Comic Sans MS" panose="030F0702030302020204" pitchFamily="66" charset="0"/>
              </a:rPr>
              <a:t>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 ending is really important!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7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Have a go at using the verbs in a sentence?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406458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sell.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beat.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wash.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repeat.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finish.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1700808"/>
            <a:ext cx="2862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 smtClean="0">
                <a:latin typeface="Comic Sans MS" panose="030F0702030302020204" pitchFamily="66" charset="0"/>
              </a:rPr>
              <a:t>…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9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Have a go at using the verbs in a sentence?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406458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sell.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beat.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wash.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repeat.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finish.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1700808"/>
            <a:ext cx="3563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vend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49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Have a go at using the verbs in a sentence?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406458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sell.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beat.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wash.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repeat.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finish.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1700808"/>
            <a:ext cx="356388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vend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batt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lav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répét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89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Have a go at using the verbs in a sentence?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864096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sell.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beat.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wash.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repeat.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I like to think.</a:t>
            </a:r>
          </a:p>
          <a:p>
            <a:pPr marL="514350" indent="-514350">
              <a:buFont typeface="+mj-lt"/>
              <a:buAutoNum type="arabicPeriod"/>
            </a:pPr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Feel free to have a go at some more if you feel confident and send them to me to have a look at </a:t>
            </a:r>
          </a:p>
        </p:txBody>
      </p:sp>
    </p:spTree>
    <p:extLst>
      <p:ext uri="{BB962C8B-B14F-4D97-AF65-F5344CB8AC3E}">
        <p14:creationId xmlns:p14="http://schemas.microsoft.com/office/powerpoint/2010/main" val="257226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27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What do we know / learn / remember about verbs in French?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395" y="1700808"/>
            <a:ext cx="864096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either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They end in or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They end </a:t>
            </a:r>
            <a:r>
              <a:rPr lang="en-US" sz="3200" b="1" dirty="0" smtClean="0">
                <a:latin typeface="Comic Sans MS" panose="030F0702030302020204" pitchFamily="66" charset="0"/>
              </a:rPr>
              <a:t>in or ‘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The ending is really important!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When they end like this they are called the ‘infinitive’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This is how they are in the dictionary.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2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068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What </a:t>
            </a:r>
            <a:r>
              <a:rPr lang="en-GB" sz="4000" b="1" dirty="0" smtClean="0">
                <a:latin typeface="Comic Sans MS" panose="030F0702030302020204" pitchFamily="66" charset="0"/>
              </a:rPr>
              <a:t>did we find out about </a:t>
            </a:r>
          </a:p>
          <a:p>
            <a:pPr algn="ctr"/>
            <a:r>
              <a:rPr lang="en-GB" sz="4000" b="1" dirty="0" smtClean="0">
                <a:latin typeface="Comic Sans MS" panose="030F0702030302020204" pitchFamily="66" charset="0"/>
              </a:rPr>
              <a:t>French verbs?</a:t>
            </a:r>
            <a:endParaRPr lang="fr-FR" sz="4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132856"/>
            <a:ext cx="2952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écout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>
                <a:solidFill>
                  <a:srgbClr val="00CC00"/>
                </a:solidFill>
                <a:latin typeface="Comic Sans MS" panose="030F0702030302020204" pitchFamily="66" charset="0"/>
              </a:rPr>
              <a:t>mang</a:t>
            </a:r>
            <a:r>
              <a:rPr lang="en-GB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regard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jou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2132856"/>
            <a:ext cx="2952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CC00"/>
                </a:solidFill>
                <a:latin typeface="Comic Sans MS" panose="030F0702030302020204" pitchFamily="66" charset="0"/>
              </a:rPr>
              <a:t>quitt</a:t>
            </a:r>
            <a:r>
              <a:rPr lang="en-GB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arriv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dans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travaill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69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548680"/>
            <a:ext cx="88204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 smtClean="0">
                <a:latin typeface="Comic Sans MS" panose="030F0702030302020204" pitchFamily="66" charset="0"/>
              </a:rPr>
              <a:t>Summarise and memorise what we know so far: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b="1" dirty="0" smtClean="0">
                <a:latin typeface="Comic Sans MS" panose="030F0702030302020204" pitchFamily="66" charset="0"/>
              </a:rPr>
              <a:t>tell us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what</a:t>
            </a:r>
            <a:r>
              <a:rPr lang="fr-FR" sz="4000" b="1" dirty="0" smtClean="0">
                <a:latin typeface="Comic Sans MS" panose="030F0702030302020204" pitchFamily="66" charset="0"/>
              </a:rPr>
              <a:t> the action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is</a:t>
            </a:r>
            <a:endParaRPr lang="fr-FR" sz="4000" b="1" dirty="0" smtClean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b="1" dirty="0" err="1" smtClean="0">
                <a:latin typeface="Comic Sans MS" panose="030F0702030302020204" pitchFamily="66" charset="0"/>
              </a:rPr>
              <a:t>there</a:t>
            </a:r>
            <a:r>
              <a:rPr lang="fr-FR" sz="4000" b="1" dirty="0" smtClean="0">
                <a:latin typeface="Comic Sans MS" panose="030F0702030302020204" pitchFamily="66" charset="0"/>
              </a:rPr>
              <a:t>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is</a:t>
            </a:r>
            <a:r>
              <a:rPr lang="fr-FR" sz="4000" b="1" dirty="0" smtClean="0">
                <a:latin typeface="Comic Sans MS" panose="030F0702030302020204" pitchFamily="66" charset="0"/>
              </a:rPr>
              <a:t> a green bit (the stem)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b="1" dirty="0" err="1" smtClean="0">
                <a:latin typeface="Comic Sans MS" panose="030F0702030302020204" pitchFamily="66" charset="0"/>
              </a:rPr>
              <a:t>there</a:t>
            </a:r>
            <a:r>
              <a:rPr lang="fr-FR" sz="4000" b="1" dirty="0" smtClean="0">
                <a:latin typeface="Comic Sans MS" panose="030F0702030302020204" pitchFamily="66" charset="0"/>
              </a:rPr>
              <a:t>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is</a:t>
            </a:r>
            <a:r>
              <a:rPr lang="fr-FR" sz="4000" b="1" dirty="0" smtClean="0">
                <a:latin typeface="Comic Sans MS" panose="030F0702030302020204" pitchFamily="66" charset="0"/>
              </a:rPr>
              <a:t> a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red</a:t>
            </a:r>
            <a:r>
              <a:rPr lang="fr-FR" sz="4000" b="1" dirty="0" smtClean="0">
                <a:latin typeface="Comic Sans MS" panose="030F0702030302020204" pitchFamily="66" charset="0"/>
              </a:rPr>
              <a:t> bit (the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ending</a:t>
            </a:r>
            <a:r>
              <a:rPr lang="fr-FR" sz="4000" b="1" dirty="0" smtClean="0">
                <a:latin typeface="Comic Sans MS" panose="030F0702030302020204" pitchFamily="66" charset="0"/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b="1" dirty="0" err="1" smtClean="0">
                <a:latin typeface="Comic Sans MS" panose="030F0702030302020204" pitchFamily="66" charset="0"/>
              </a:rPr>
              <a:t>they</a:t>
            </a:r>
            <a:r>
              <a:rPr lang="fr-FR" sz="4000" b="1" dirty="0" smtClean="0">
                <a:latin typeface="Comic Sans MS" panose="030F0702030302020204" pitchFamily="66" charset="0"/>
              </a:rPr>
              <a:t> end in ‘-er’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b="1" dirty="0" smtClean="0">
                <a:latin typeface="Comic Sans MS" panose="030F0702030302020204" pitchFamily="66" charset="0"/>
              </a:rPr>
              <a:t>the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ending</a:t>
            </a:r>
            <a:r>
              <a:rPr lang="fr-FR" sz="4000" b="1" dirty="0" smtClean="0">
                <a:latin typeface="Comic Sans MS" panose="030F0702030302020204" pitchFamily="66" charset="0"/>
              </a:rPr>
              <a:t> ‘-er’ </a:t>
            </a:r>
            <a:r>
              <a:rPr lang="fr-FR" sz="4000" b="1" dirty="0" err="1" smtClean="0">
                <a:latin typeface="Comic Sans MS" panose="030F0702030302020204" pitchFamily="66" charset="0"/>
              </a:rPr>
              <a:t>means</a:t>
            </a:r>
            <a:r>
              <a:rPr lang="fr-FR" sz="4000" b="1" dirty="0" smtClean="0">
                <a:latin typeface="Comic Sans MS" panose="030F0702030302020204" pitchFamily="66" charset="0"/>
              </a:rPr>
              <a:t> ‘to…’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3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620688"/>
            <a:ext cx="8676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Comic Sans MS" panose="030F0702030302020204" pitchFamily="66" charset="0"/>
              </a:rPr>
              <a:t>Getting to know your dictionary: </a:t>
            </a:r>
            <a:endParaRPr lang="fr-FR" sz="4000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3" r="4851" b="4780"/>
          <a:stretch/>
        </p:blipFill>
        <p:spPr>
          <a:xfrm rot="5400000">
            <a:off x="2407196" y="2129035"/>
            <a:ext cx="4797152" cy="365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6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509" y="647691"/>
            <a:ext cx="3096344" cy="23222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/>
          <a:stretch/>
        </p:blipFill>
        <p:spPr>
          <a:xfrm rot="5400000">
            <a:off x="2909097" y="555399"/>
            <a:ext cx="5998722" cy="52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7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" b="8999"/>
          <a:stretch/>
        </p:blipFill>
        <p:spPr>
          <a:xfrm rot="5400000">
            <a:off x="1383305" y="1433118"/>
            <a:ext cx="6192688" cy="39917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4143" y="717071"/>
            <a:ext cx="3096344" cy="232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t="23804"/>
          <a:stretch/>
        </p:blipFill>
        <p:spPr>
          <a:xfrm rot="5400000">
            <a:off x="1291006" y="1453410"/>
            <a:ext cx="6201947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9"/>
          <a:stretch/>
        </p:blipFill>
        <p:spPr>
          <a:xfrm rot="5400000">
            <a:off x="4980525" y="1375691"/>
            <a:ext cx="4896545" cy="29544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05795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</a:t>
            </a:r>
            <a:r>
              <a:rPr lang="en-US" sz="3200" b="1" dirty="0" smtClean="0">
                <a:solidFill>
                  <a:srgbClr val="008000"/>
                </a:solidFill>
                <a:latin typeface="Comic Sans MS" panose="030F0702030302020204" pitchFamily="66" charset="0"/>
              </a:rPr>
              <a:t>listen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ultiply 3"/>
          <p:cNvSpPr/>
          <p:nvPr/>
        </p:nvSpPr>
        <p:spPr>
          <a:xfrm>
            <a:off x="251520" y="260648"/>
            <a:ext cx="1331640" cy="936104"/>
          </a:xfrm>
          <a:prstGeom prst="mathMultiply">
            <a:avLst>
              <a:gd name="adj1" fmla="val 223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51519" y="2204864"/>
            <a:ext cx="57000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Which half of the dictionary will we go to?</a:t>
            </a:r>
          </a:p>
          <a:p>
            <a:pPr marL="514350" indent="-51435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What letter will we look it up in?</a:t>
            </a:r>
          </a:p>
          <a:p>
            <a:pPr marL="514350" indent="-514350">
              <a:buAutoNum type="arabicPeriod"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3851</TotalTime>
  <Words>1230</Words>
  <Application>Microsoft Office PowerPoint</Application>
  <PresentationFormat>On-screen Show (4:3)</PresentationFormat>
  <Paragraphs>245</Paragraphs>
  <Slides>29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Quelle est ton opinion?</dc:title>
  <dc:creator>S Cooper</dc:creator>
  <cp:lastModifiedBy>S Cooper</cp:lastModifiedBy>
  <cp:revision>50</cp:revision>
  <cp:lastPrinted>2020-04-25T10:45:57Z</cp:lastPrinted>
  <dcterms:created xsi:type="dcterms:W3CDTF">2014-05-19T03:41:58Z</dcterms:created>
  <dcterms:modified xsi:type="dcterms:W3CDTF">2020-04-25T13:00:29Z</dcterms:modified>
</cp:coreProperties>
</file>