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940" y="5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2b209a0a7d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2b209a0a7d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png"/><Relationship Id="rId4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703625" y="118675"/>
            <a:ext cx="5952000" cy="70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100" b="1">
                <a:solidFill>
                  <a:schemeClr val="dk2"/>
                </a:solidFill>
              </a:rPr>
              <a:t>Bird drawing competition</a:t>
            </a:r>
            <a:endParaRPr sz="3100" b="1">
              <a:solidFill>
                <a:schemeClr val="dk2"/>
              </a:solidFill>
            </a:endParaRPr>
          </a:p>
        </p:txBody>
      </p:sp>
      <p:pic>
        <p:nvPicPr>
          <p:cNvPr id="55" name="Google Shape;55;p13" descr="Easter Egg, Painting, Illustration Free Stock Photo - Public ...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743" y="3413451"/>
            <a:ext cx="1648784" cy="152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3"/>
          <p:cNvSpPr txBox="1"/>
          <p:nvPr/>
        </p:nvSpPr>
        <p:spPr>
          <a:xfrm>
            <a:off x="6079350" y="824275"/>
            <a:ext cx="2836800" cy="411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700" b="1" dirty="0">
                <a:solidFill>
                  <a:srgbClr val="1155CC"/>
                </a:solidFill>
                <a:highlight>
                  <a:schemeClr val="lt1"/>
                </a:highlight>
              </a:rPr>
              <a:t>Information:</a:t>
            </a:r>
            <a:endParaRPr sz="2000" b="1" dirty="0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 dirty="0">
                <a:solidFill>
                  <a:srgbClr val="1155CC"/>
                </a:solidFill>
                <a:highlight>
                  <a:schemeClr val="lt1"/>
                </a:highlight>
              </a:rPr>
              <a:t>The winner in each year group will win  an Easter egg.</a:t>
            </a:r>
            <a:endParaRPr sz="2300" b="1" dirty="0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b="1" dirty="0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 dirty="0">
                <a:solidFill>
                  <a:srgbClr val="1155CC"/>
                </a:solidFill>
                <a:highlight>
                  <a:schemeClr val="lt1"/>
                </a:highlight>
              </a:rPr>
              <a:t> 50p to enter.</a:t>
            </a:r>
            <a:endParaRPr sz="2300" b="1" dirty="0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300" b="1" dirty="0">
              <a:solidFill>
                <a:srgbClr val="1155CC"/>
              </a:solidFill>
              <a:highlight>
                <a:schemeClr val="lt1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300" b="1" dirty="0">
                <a:solidFill>
                  <a:srgbClr val="1155CC"/>
                </a:solidFill>
                <a:highlight>
                  <a:schemeClr val="lt1"/>
                </a:highlight>
              </a:rPr>
              <a:t>The money will go towards buying bird houses</a:t>
            </a:r>
            <a:endParaRPr sz="2300" b="1" dirty="0">
              <a:solidFill>
                <a:srgbClr val="1155CC"/>
              </a:solidFill>
              <a:highlight>
                <a:schemeClr val="lt1"/>
              </a:highlight>
            </a:endParaRPr>
          </a:p>
        </p:txBody>
      </p:sp>
      <p:pic>
        <p:nvPicPr>
          <p:cNvPr id="57" name="Google Shape;57;p13" descr="50 Pence coin 1994 - 50th anniversary of D-Day - Normandy … | Flickr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051487" y="4157297"/>
            <a:ext cx="749612" cy="867528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3"/>
          <p:cNvSpPr txBox="1"/>
          <p:nvPr/>
        </p:nvSpPr>
        <p:spPr>
          <a:xfrm>
            <a:off x="0" y="0"/>
            <a:ext cx="2703600" cy="387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 b="1" i="1" dirty="0">
                <a:solidFill>
                  <a:srgbClr val="FF00FF"/>
                </a:solidFill>
                <a:highlight>
                  <a:schemeClr val="lt1"/>
                </a:highlight>
              </a:rPr>
              <a:t>INSTRUCTIONS:   you have to draw any British bird like a </a:t>
            </a:r>
            <a:r>
              <a:rPr lang="en-GB" sz="2400" b="1" i="1" dirty="0" err="1">
                <a:solidFill>
                  <a:srgbClr val="FF00FF"/>
                </a:solidFill>
                <a:highlight>
                  <a:schemeClr val="lt1"/>
                </a:highlight>
              </a:rPr>
              <a:t>robin.You</a:t>
            </a:r>
            <a:r>
              <a:rPr lang="en-GB" sz="2400" b="1" i="1" dirty="0">
                <a:solidFill>
                  <a:srgbClr val="FF00FF"/>
                </a:solidFill>
                <a:highlight>
                  <a:schemeClr val="lt1"/>
                </a:highlight>
              </a:rPr>
              <a:t> can draw, colour it in or paint it make it as realistic or cartoony as you want.</a:t>
            </a:r>
            <a:endParaRPr sz="2400" b="1" dirty="0"/>
          </a:p>
        </p:txBody>
      </p:sp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78275" y="976675"/>
            <a:ext cx="2703600" cy="3526435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808F20A-B890-97C1-0CF9-D7ED1B82261D}"/>
              </a:ext>
            </a:extLst>
          </p:cNvPr>
          <p:cNvSpPr txBox="1"/>
          <p:nvPr/>
        </p:nvSpPr>
        <p:spPr>
          <a:xfrm>
            <a:off x="2530528" y="4584600"/>
            <a:ext cx="3731480" cy="406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B050"/>
                </a:solidFill>
              </a:rPr>
              <a:t>Hand entries into the HIP!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69</Words>
  <Application>Microsoft Office PowerPoint</Application>
  <PresentationFormat>On-screen Show (16:9)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Jill Morley</dc:creator>
  <cp:lastModifiedBy>Jill Morley</cp:lastModifiedBy>
  <cp:revision>2</cp:revision>
  <dcterms:modified xsi:type="dcterms:W3CDTF">2025-05-28T15:59:21Z</dcterms:modified>
</cp:coreProperties>
</file>