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2B9A1-FF6B-901F-A64D-F6F5582A17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9E28D3-9C7D-0962-0171-CADDF3926E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66B206-D73D-25F0-8D48-44F1086D5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16092-205E-7935-722E-3A8C52A4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0BE29-5EB2-CFF6-C4CF-EF4EBBDC4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9630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8952-C987-8E3D-904D-95460577D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CD501C-649B-BAAA-A850-1321249BB9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1727ED-4F4E-7B83-674F-84B937F21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7011CC-ADA2-6C34-F6F0-D46B8B57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41D04F-82EE-097D-2489-86813495F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3910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C476D6-2BC1-D1B7-4346-8FA05B8C59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18ACB6-2A13-A36F-930A-8548AE5AC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9EF95-DF34-5310-2A39-20A34CE0F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28B01E-BC06-85D9-30C7-85F42FF8C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22419F-63A0-C8C6-2A70-250E67001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655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D2B49-F557-1272-97D6-97F33C802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7996C9-BE63-26C6-CA2E-B26112594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25C62-F339-2D62-8D13-3CFBF2DD5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79A3A7-2643-9384-DEB2-29DD6085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B853B-DF12-6F70-3018-F4DD18C3B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681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4110D-05D8-AB9F-66AA-6996678C4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ECE3E6-BE76-BA6A-3D34-E6DF9D6BCB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F97DA-9BF9-215C-6D05-D8FECFF95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AC4532-F58C-F41E-8AD6-A746FE6B9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3A82FA-5FB3-DC55-4244-380CD3816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558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E02E9-6F90-5422-65C6-9B39DF28A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645B15-CD0D-FF22-255A-3AFF3FB32C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DBAB3A-4F0E-FA8A-A34B-DA9DEA134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3048A-B96A-1B61-C87C-4439A1532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FE6307-A94F-16B2-515C-82D7E9757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6FD6F8-28E0-C8B5-84EE-D44F49097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16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F05345-6A3C-4766-8DBF-00FAAA2D4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53CFFC-3EF3-31B3-D681-E3F176504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21F217-88B7-36BE-C05E-DABCE45E99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0417CC-FF72-17CB-8D3E-89BDC1286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1BCF7F-8E46-863D-673E-1FB0258E9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786593-43CC-A056-4343-198F27258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D33794-3E3D-189B-5BB8-F9DBED6FA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189322-61EF-8BCF-AC02-0B031EB3A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920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BB1E4D-0942-3A81-BF32-0B0C91982D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94066D-6821-A356-4228-8FA75978B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CF181B-877B-C310-9731-31D1874E1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FE8A95-7C50-078A-BE84-29BAC07A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771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E271E1-E640-5275-C6DF-817DDACA0A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8C793C9-6080-249D-3D0C-7F489B16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CEFAA6-A09A-8D1B-802F-25813F5A1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251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FCF8-0094-2249-6D81-A736E30E1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ACC4A8-ABBA-C9C6-0F0B-F5A81FA210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3E6BBE-E183-3B25-CE24-36A9822424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7D3C76-6019-A810-F388-FF9C71278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ADB124-F5E2-D599-5CBB-F2B23F39A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40A082-A084-7883-EEF4-238E7656E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9254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112FB-ACF5-FC1A-66D8-7E615C861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868502-75AD-35AF-2DB0-6D57E1C9BE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BDF05E-9328-B0DE-7634-41F8BE31E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C1591C-1CE5-A2E8-D2AE-39A56DACB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CEAF4A-3196-0EFB-3DF8-EB2B126F5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110AD4-0114-6041-DECA-8728AB963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472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54BC6EF-E849-1D05-7E68-00B219EE6C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1BE1E7-3A3E-4C9F-E36F-0254AF9F6D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D8874-5639-BFC7-42C0-D9AD006A0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48A4A45-B0B6-4C63-A240-32AD2B46C17E}" type="datetimeFigureOut">
              <a:rPr lang="en-GB" smtClean="0"/>
              <a:t>28/05/2025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D1CAEC-72C0-AA1F-10AB-054708CDD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EF077D-BDE4-0421-67AD-79A015A58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CFBFFA-9C6C-4AA3-9411-3AF53CAA1C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2523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C94E09-1C59-0912-0F91-D48A439EA542}"/>
              </a:ext>
            </a:extLst>
          </p:cNvPr>
          <p:cNvSpPr txBox="1"/>
          <p:nvPr/>
        </p:nvSpPr>
        <p:spPr>
          <a:xfrm>
            <a:off x="497840" y="508000"/>
            <a:ext cx="1137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B050"/>
                </a:solidFill>
                <a:latin typeface="Congenial" panose="020F0502020204030204" pitchFamily="2" charset="0"/>
              </a:rPr>
              <a:t>Messages from the Eco-Committee</a:t>
            </a:r>
          </a:p>
        </p:txBody>
      </p:sp>
      <p:pic>
        <p:nvPicPr>
          <p:cNvPr id="3" name="Picture 2" descr="Jumper - Free christmas icons">
            <a:extLst>
              <a:ext uri="{FF2B5EF4-FFF2-40B4-BE49-F238E27FC236}">
                <a16:creationId xmlns:a16="http://schemas.microsoft.com/office/drawing/2014/main" id="{3C716381-FB20-C4F1-DE09-F15339D5C49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502" y="1793737"/>
            <a:ext cx="1282700" cy="12827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679B9E-FFD5-D970-8BD7-A90287F8D099}"/>
              </a:ext>
            </a:extLst>
          </p:cNvPr>
          <p:cNvSpPr txBox="1"/>
          <p:nvPr/>
        </p:nvSpPr>
        <p:spPr>
          <a:xfrm>
            <a:off x="3677477" y="1509303"/>
            <a:ext cx="753386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ngenial" panose="02000503040000020004" pitchFamily="2" charset="0"/>
              </a:rPr>
              <a:t>Please bring in any unwanted Christmas (or wintery) jumpers – any size.</a:t>
            </a:r>
          </a:p>
          <a:p>
            <a:r>
              <a:rPr lang="en-GB" sz="2400" dirty="0">
                <a:latin typeface="Congenial" panose="02000503040000020004" pitchFamily="2" charset="0"/>
              </a:rPr>
              <a:t>Members of the Eco-Committee will collect them in PDT from next week.</a:t>
            </a:r>
          </a:p>
          <a:p>
            <a:endParaRPr lang="en-GB" sz="2400" dirty="0">
              <a:latin typeface="Congenial" panose="02000503040000020004" pitchFamily="2" charset="0"/>
            </a:endParaRPr>
          </a:p>
          <a:p>
            <a:endParaRPr lang="en-GB" sz="2800" dirty="0">
              <a:latin typeface="Congenial" panose="02000503040000020004" pitchFamily="2" charset="0"/>
            </a:endParaRPr>
          </a:p>
        </p:txBody>
      </p:sp>
      <p:pic>
        <p:nvPicPr>
          <p:cNvPr id="1026" name="Picture 2" descr="GREEN BAG | Dudley Recycles | Dudley">
            <a:extLst>
              <a:ext uri="{FF2B5EF4-FFF2-40B4-BE49-F238E27FC236}">
                <a16:creationId xmlns:a16="http://schemas.microsoft.com/office/drawing/2014/main" id="{AA9EBDA8-AA50-A924-38E9-DBA0D8A1D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8290" y="3961295"/>
            <a:ext cx="2699495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DEAA42F-95F6-B6FB-5002-B07A241969B3}"/>
              </a:ext>
            </a:extLst>
          </p:cNvPr>
          <p:cNvSpPr txBox="1"/>
          <p:nvPr/>
        </p:nvSpPr>
        <p:spPr>
          <a:xfrm>
            <a:off x="466311" y="3478043"/>
            <a:ext cx="889635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Congenial" panose="02000503040000020004" pitchFamily="2" charset="0"/>
              </a:rPr>
              <a:t>We did a spot check of recycling bins – they were very good but not perfect!</a:t>
            </a:r>
          </a:p>
          <a:p>
            <a:r>
              <a:rPr lang="en-GB" sz="2400" dirty="0">
                <a:latin typeface="Congenial" panose="02000503040000020004" pitchFamily="2" charset="0"/>
              </a:rPr>
              <a:t>Please remember: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ngenial" panose="02000503040000020004" pitchFamily="2" charset="0"/>
              </a:rPr>
              <a:t>pens go in the pen recycling bin (by the AHT office) not in the green bins.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ngenial" panose="02000503040000020004" pitchFamily="2" charset="0"/>
              </a:rPr>
              <a:t>Post-its can only be recycled if you rip the sticky bit off!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 dirty="0">
                <a:latin typeface="Congenial" panose="02000503040000020004" pitchFamily="2" charset="0"/>
              </a:rPr>
              <a:t>Soft plastics need to go home to be recycled</a:t>
            </a:r>
          </a:p>
        </p:txBody>
      </p:sp>
    </p:spTree>
    <p:extLst>
      <p:ext uri="{BB962C8B-B14F-4D97-AF65-F5344CB8AC3E}">
        <p14:creationId xmlns:p14="http://schemas.microsoft.com/office/powerpoint/2010/main" val="40785396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93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Congenial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 Morley</dc:creator>
  <cp:lastModifiedBy>Jill Morley</cp:lastModifiedBy>
  <cp:revision>2</cp:revision>
  <dcterms:created xsi:type="dcterms:W3CDTF">2024-11-20T08:04:23Z</dcterms:created>
  <dcterms:modified xsi:type="dcterms:W3CDTF">2025-05-28T16:01:11Z</dcterms:modified>
</cp:coreProperties>
</file>